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78" r:id="rId4"/>
    <p:sldId id="279" r:id="rId5"/>
    <p:sldId id="270" r:id="rId6"/>
    <p:sldId id="282" r:id="rId7"/>
    <p:sldId id="281" r:id="rId8"/>
    <p:sldId id="269" r:id="rId9"/>
    <p:sldId id="257" r:id="rId10"/>
    <p:sldId id="268" r:id="rId11"/>
    <p:sldId id="285" r:id="rId12"/>
    <p:sldId id="288" r:id="rId13"/>
    <p:sldId id="286" r:id="rId14"/>
    <p:sldId id="267" r:id="rId15"/>
    <p:sldId id="284" r:id="rId16"/>
    <p:sldId id="289" r:id="rId17"/>
    <p:sldId id="290" r:id="rId18"/>
    <p:sldId id="280" r:id="rId19"/>
    <p:sldId id="271" r:id="rId20"/>
    <p:sldId id="272" r:id="rId21"/>
    <p:sldId id="273" r:id="rId22"/>
    <p:sldId id="274" r:id="rId23"/>
    <p:sldId id="275" r:id="rId24"/>
    <p:sldId id="276" r:id="rId25"/>
  </p:sldIdLst>
  <p:sldSz cx="12192000" cy="6858000"/>
  <p:notesSz cx="6735763" cy="9799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0" autoAdjust="0"/>
    <p:restoredTop sz="94660"/>
  </p:normalViewPr>
  <p:slideViewPr>
    <p:cSldViewPr snapToGrid="0">
      <p:cViewPr varScale="1">
        <p:scale>
          <a:sx n="56" d="100"/>
          <a:sy n="56" d="100"/>
        </p:scale>
        <p:origin x="108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uh_surface\Desktop\SWLab\DiffEq\DiffEq\RCLresult.txt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G:\c-SWLab\note-C++\2Ddiffeq\heat\heat\final.txt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4437637690692262E-2"/>
          <c:y val="2.1719311555301244E-2"/>
          <c:w val="0.90110720993672488"/>
          <c:h val="0.81331994823530707"/>
        </c:manualLayout>
      </c:layout>
      <c:scatterChart>
        <c:scatterStyle val="lineMarker"/>
        <c:varyColors val="0"/>
        <c:ser>
          <c:idx val="0"/>
          <c:order val="0"/>
          <c:tx>
            <c:strRef>
              <c:f>RCLresult!$B$1</c:f>
              <c:strCache>
                <c:ptCount val="1"/>
                <c:pt idx="0">
                  <c:v>numerical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RCLresult!$A$2:$A$292</c:f>
              <c:numCache>
                <c:formatCode>0.00E+00</c:formatCode>
                <c:ptCount val="291"/>
                <c:pt idx="0">
                  <c:v>4.1666700000000012E-5</c:v>
                </c:pt>
                <c:pt idx="1">
                  <c:v>6.2500000000000015E-5</c:v>
                </c:pt>
                <c:pt idx="2">
                  <c:v>8.3333300000000031E-5</c:v>
                </c:pt>
                <c:pt idx="3" formatCode="General">
                  <c:v>1.0416699999999999E-4</c:v>
                </c:pt>
                <c:pt idx="4" formatCode="General">
                  <c:v>1.2500000000000003E-4</c:v>
                </c:pt>
                <c:pt idx="5" formatCode="General">
                  <c:v>1.4583300000000002E-4</c:v>
                </c:pt>
                <c:pt idx="6" formatCode="General">
                  <c:v>1.6666700000000004E-4</c:v>
                </c:pt>
                <c:pt idx="7" formatCode="General">
                  <c:v>1.8750000000000003E-4</c:v>
                </c:pt>
                <c:pt idx="8" formatCode="General">
                  <c:v>2.0833300000000011E-4</c:v>
                </c:pt>
                <c:pt idx="9" formatCode="General">
                  <c:v>2.2916700000000004E-4</c:v>
                </c:pt>
                <c:pt idx="10" formatCode="General">
                  <c:v>2.5000000000000006E-4</c:v>
                </c:pt>
                <c:pt idx="11" formatCode="General">
                  <c:v>2.7083300000000011E-4</c:v>
                </c:pt>
                <c:pt idx="12" formatCode="General">
                  <c:v>2.9166700000000001E-4</c:v>
                </c:pt>
                <c:pt idx="13" formatCode="General">
                  <c:v>3.1250000000000006E-4</c:v>
                </c:pt>
                <c:pt idx="14" formatCode="General">
                  <c:v>3.3333300000000011E-4</c:v>
                </c:pt>
                <c:pt idx="15" formatCode="General">
                  <c:v>3.5416700000000007E-4</c:v>
                </c:pt>
                <c:pt idx="16" formatCode="General">
                  <c:v>3.7500000000000006E-4</c:v>
                </c:pt>
                <c:pt idx="17" formatCode="General">
                  <c:v>3.9583300000000011E-4</c:v>
                </c:pt>
                <c:pt idx="18" formatCode="General">
                  <c:v>4.1666700000000007E-4</c:v>
                </c:pt>
                <c:pt idx="19" formatCode="General">
                  <c:v>4.3750000000000012E-4</c:v>
                </c:pt>
                <c:pt idx="20" formatCode="General">
                  <c:v>4.5833300000000011E-4</c:v>
                </c:pt>
                <c:pt idx="21" formatCode="General">
                  <c:v>4.7916700000000018E-4</c:v>
                </c:pt>
                <c:pt idx="22" formatCode="General">
                  <c:v>5.0000000000000012E-4</c:v>
                </c:pt>
                <c:pt idx="23" formatCode="General">
                  <c:v>5.2083300000000017E-4</c:v>
                </c:pt>
                <c:pt idx="24" formatCode="General">
                  <c:v>5.4166700000000023E-4</c:v>
                </c:pt>
                <c:pt idx="25" formatCode="General">
                  <c:v>5.6249999999999996E-4</c:v>
                </c:pt>
                <c:pt idx="26" formatCode="General">
                  <c:v>5.8333300000000012E-4</c:v>
                </c:pt>
                <c:pt idx="27" formatCode="General">
                  <c:v>6.0416700000000018E-4</c:v>
                </c:pt>
                <c:pt idx="28" formatCode="General">
                  <c:v>6.2500000000000012E-4</c:v>
                </c:pt>
                <c:pt idx="29" formatCode="General">
                  <c:v>6.4583300000000017E-4</c:v>
                </c:pt>
                <c:pt idx="30" formatCode="General">
                  <c:v>6.6666700000000013E-4</c:v>
                </c:pt>
                <c:pt idx="31" formatCode="General">
                  <c:v>6.8750000000000007E-4</c:v>
                </c:pt>
                <c:pt idx="32" formatCode="General">
                  <c:v>7.0833300000000012E-4</c:v>
                </c:pt>
                <c:pt idx="33" formatCode="General">
                  <c:v>7.2916700000000029E-4</c:v>
                </c:pt>
                <c:pt idx="34" formatCode="General">
                  <c:v>7.5000000000000012E-4</c:v>
                </c:pt>
                <c:pt idx="35" formatCode="General">
                  <c:v>7.7083300000000017E-4</c:v>
                </c:pt>
                <c:pt idx="36" formatCode="General">
                  <c:v>7.9166700000000024E-4</c:v>
                </c:pt>
                <c:pt idx="37" formatCode="General">
                  <c:v>8.1250000000000018E-4</c:v>
                </c:pt>
                <c:pt idx="38" formatCode="General">
                  <c:v>8.3333300000000023E-4</c:v>
                </c:pt>
                <c:pt idx="39" formatCode="General">
                  <c:v>8.5416700000000019E-4</c:v>
                </c:pt>
                <c:pt idx="40" formatCode="General">
                  <c:v>8.7500000000000024E-4</c:v>
                </c:pt>
                <c:pt idx="41" formatCode="General">
                  <c:v>8.9583300000000018E-4</c:v>
                </c:pt>
                <c:pt idx="42" formatCode="General">
                  <c:v>9.1666700000000024E-4</c:v>
                </c:pt>
                <c:pt idx="43" formatCode="General">
                  <c:v>9.375000000000004E-4</c:v>
                </c:pt>
                <c:pt idx="44" formatCode="General">
                  <c:v>9.5833300000000023E-4</c:v>
                </c:pt>
                <c:pt idx="45" formatCode="General">
                  <c:v>9.7916700000000019E-4</c:v>
                </c:pt>
                <c:pt idx="46" formatCode="General">
                  <c:v>1.0000000000000002E-3</c:v>
                </c:pt>
                <c:pt idx="47" formatCode="General">
                  <c:v>1.0208299999999999E-3</c:v>
                </c:pt>
                <c:pt idx="48" formatCode="General">
                  <c:v>1.04167E-3</c:v>
                </c:pt>
                <c:pt idx="49" formatCode="General">
                  <c:v>1.0625000000000001E-3</c:v>
                </c:pt>
                <c:pt idx="50" formatCode="General">
                  <c:v>1.0833300000000002E-3</c:v>
                </c:pt>
                <c:pt idx="51" formatCode="General">
                  <c:v>1.1041700000000002E-3</c:v>
                </c:pt>
                <c:pt idx="52" formatCode="General">
                  <c:v>1.1249999999999999E-3</c:v>
                </c:pt>
                <c:pt idx="53" formatCode="General">
                  <c:v>1.14583E-3</c:v>
                </c:pt>
                <c:pt idx="54" formatCode="General">
                  <c:v>1.1666700000000003E-3</c:v>
                </c:pt>
                <c:pt idx="55" formatCode="General">
                  <c:v>1.1875000000000002E-3</c:v>
                </c:pt>
                <c:pt idx="56" formatCode="General">
                  <c:v>1.2083300000000001E-3</c:v>
                </c:pt>
                <c:pt idx="57" formatCode="General">
                  <c:v>1.2291699999999999E-3</c:v>
                </c:pt>
                <c:pt idx="58" formatCode="General">
                  <c:v>1.2500000000000002E-3</c:v>
                </c:pt>
                <c:pt idx="59" formatCode="General">
                  <c:v>1.2708299999999999E-3</c:v>
                </c:pt>
                <c:pt idx="60" formatCode="General">
                  <c:v>1.2916700000000002E-3</c:v>
                </c:pt>
                <c:pt idx="61" formatCode="General">
                  <c:v>1.3125000000000003E-3</c:v>
                </c:pt>
                <c:pt idx="62" formatCode="General">
                  <c:v>1.3333300000000002E-3</c:v>
                </c:pt>
                <c:pt idx="63" formatCode="General">
                  <c:v>1.3541700000000002E-3</c:v>
                </c:pt>
                <c:pt idx="64" formatCode="General">
                  <c:v>1.3749999999999999E-3</c:v>
                </c:pt>
                <c:pt idx="65" formatCode="General">
                  <c:v>1.39583E-3</c:v>
                </c:pt>
                <c:pt idx="66" formatCode="General">
                  <c:v>1.4166700000000001E-3</c:v>
                </c:pt>
                <c:pt idx="67" formatCode="General">
                  <c:v>1.4375E-3</c:v>
                </c:pt>
                <c:pt idx="68" formatCode="General">
                  <c:v>1.4583300000000001E-3</c:v>
                </c:pt>
                <c:pt idx="69" formatCode="General">
                  <c:v>1.4791699999999999E-3</c:v>
                </c:pt>
                <c:pt idx="70" formatCode="General">
                  <c:v>1.5000000000000002E-3</c:v>
                </c:pt>
                <c:pt idx="71" formatCode="General">
                  <c:v>1.5208299999999999E-3</c:v>
                </c:pt>
                <c:pt idx="72" formatCode="General">
                  <c:v>1.5416700000000002E-3</c:v>
                </c:pt>
                <c:pt idx="73" formatCode="General">
                  <c:v>1.5625000000000003E-3</c:v>
                </c:pt>
                <c:pt idx="74" formatCode="General">
                  <c:v>1.5833300000000002E-3</c:v>
                </c:pt>
                <c:pt idx="75" formatCode="General">
                  <c:v>1.6041700000000005E-3</c:v>
                </c:pt>
                <c:pt idx="76" formatCode="General">
                  <c:v>1.6250000000000001E-3</c:v>
                </c:pt>
                <c:pt idx="77" formatCode="General">
                  <c:v>1.6458300000000003E-3</c:v>
                </c:pt>
                <c:pt idx="78" formatCode="General">
                  <c:v>1.6666700000000003E-3</c:v>
                </c:pt>
                <c:pt idx="79" formatCode="General">
                  <c:v>1.6875000000000002E-3</c:v>
                </c:pt>
                <c:pt idx="80" formatCode="General">
                  <c:v>1.7083300000000001E-3</c:v>
                </c:pt>
                <c:pt idx="81" formatCode="General">
                  <c:v>1.7291699999999999E-3</c:v>
                </c:pt>
                <c:pt idx="82" formatCode="General">
                  <c:v>1.7500000000000003E-3</c:v>
                </c:pt>
                <c:pt idx="83" formatCode="General">
                  <c:v>1.7708299999999999E-3</c:v>
                </c:pt>
                <c:pt idx="84" formatCode="General">
                  <c:v>1.7916700000000002E-3</c:v>
                </c:pt>
                <c:pt idx="85" formatCode="General">
                  <c:v>1.8125000000000003E-3</c:v>
                </c:pt>
                <c:pt idx="86" formatCode="General">
                  <c:v>1.8333300000000002E-3</c:v>
                </c:pt>
                <c:pt idx="87" formatCode="General">
                  <c:v>1.8541700000000005E-3</c:v>
                </c:pt>
                <c:pt idx="88" formatCode="General">
                  <c:v>1.8750000000000001E-3</c:v>
                </c:pt>
                <c:pt idx="89" formatCode="General">
                  <c:v>1.8958300000000003E-3</c:v>
                </c:pt>
                <c:pt idx="90" formatCode="General">
                  <c:v>1.9166700000000003E-3</c:v>
                </c:pt>
                <c:pt idx="91" formatCode="General">
                  <c:v>1.9375000000000004E-3</c:v>
                </c:pt>
                <c:pt idx="92" formatCode="General">
                  <c:v>1.9583300000000003E-3</c:v>
                </c:pt>
                <c:pt idx="93" formatCode="General">
                  <c:v>1.9791700000000006E-3</c:v>
                </c:pt>
                <c:pt idx="94" formatCode="General">
                  <c:v>2.0000000000000005E-3</c:v>
                </c:pt>
                <c:pt idx="95" formatCode="General">
                  <c:v>2.0208299999999999E-3</c:v>
                </c:pt>
                <c:pt idx="96" formatCode="General">
                  <c:v>2.0416700000000002E-3</c:v>
                </c:pt>
                <c:pt idx="97" formatCode="General">
                  <c:v>2.0625000000000005E-3</c:v>
                </c:pt>
                <c:pt idx="98" formatCode="General">
                  <c:v>2.0833300000000009E-3</c:v>
                </c:pt>
                <c:pt idx="99" formatCode="General">
                  <c:v>2.1041700000000003E-3</c:v>
                </c:pt>
                <c:pt idx="100" formatCode="General">
                  <c:v>2.1250000000000002E-3</c:v>
                </c:pt>
                <c:pt idx="101" formatCode="General">
                  <c:v>2.1458300000000005E-3</c:v>
                </c:pt>
                <c:pt idx="102" formatCode="General">
                  <c:v>2.1666699999999999E-3</c:v>
                </c:pt>
                <c:pt idx="103" formatCode="General">
                  <c:v>2.1875000000000006E-3</c:v>
                </c:pt>
                <c:pt idx="104" formatCode="General">
                  <c:v>2.208330000000001E-3</c:v>
                </c:pt>
                <c:pt idx="105" formatCode="General">
                  <c:v>2.2291700000000004E-3</c:v>
                </c:pt>
                <c:pt idx="106" formatCode="General">
                  <c:v>2.2500000000000003E-3</c:v>
                </c:pt>
                <c:pt idx="107" formatCode="General">
                  <c:v>2.2708300000000006E-3</c:v>
                </c:pt>
                <c:pt idx="108" formatCode="General">
                  <c:v>2.2916700000000004E-3</c:v>
                </c:pt>
                <c:pt idx="109" formatCode="General">
                  <c:v>2.3124999999999995E-3</c:v>
                </c:pt>
                <c:pt idx="110" formatCode="General">
                  <c:v>2.3333300000000006E-3</c:v>
                </c:pt>
                <c:pt idx="111" formatCode="General">
                  <c:v>2.3541700000000005E-3</c:v>
                </c:pt>
                <c:pt idx="112" formatCode="General">
                  <c:v>2.3749999999999999E-3</c:v>
                </c:pt>
                <c:pt idx="113" formatCode="General">
                  <c:v>2.3958299999999998E-3</c:v>
                </c:pt>
                <c:pt idx="114" formatCode="General">
                  <c:v>2.4166699999999997E-3</c:v>
                </c:pt>
                <c:pt idx="115" formatCode="General">
                  <c:v>2.4375000000000004E-3</c:v>
                </c:pt>
                <c:pt idx="116" formatCode="General">
                  <c:v>2.4583299999999999E-3</c:v>
                </c:pt>
                <c:pt idx="117" formatCode="General">
                  <c:v>2.4791700000000002E-3</c:v>
                </c:pt>
                <c:pt idx="118" formatCode="General">
                  <c:v>2.5000000000000005E-3</c:v>
                </c:pt>
                <c:pt idx="119" formatCode="General">
                  <c:v>2.5208299999999999E-3</c:v>
                </c:pt>
                <c:pt idx="120" formatCode="General">
                  <c:v>2.5416700000000002E-3</c:v>
                </c:pt>
                <c:pt idx="121" formatCode="General">
                  <c:v>2.5625000000000005E-3</c:v>
                </c:pt>
                <c:pt idx="122" formatCode="General">
                  <c:v>2.5833300000000009E-3</c:v>
                </c:pt>
                <c:pt idx="123" formatCode="General">
                  <c:v>2.6041700000000003E-3</c:v>
                </c:pt>
                <c:pt idx="124" formatCode="General">
                  <c:v>2.6250000000000006E-3</c:v>
                </c:pt>
                <c:pt idx="125" formatCode="General">
                  <c:v>2.6458300000000005E-3</c:v>
                </c:pt>
                <c:pt idx="126" formatCode="General">
                  <c:v>2.6666699999999999E-3</c:v>
                </c:pt>
                <c:pt idx="127" formatCode="General">
                  <c:v>2.6875000000000007E-3</c:v>
                </c:pt>
                <c:pt idx="128" formatCode="General">
                  <c:v>2.708330000000001E-3</c:v>
                </c:pt>
                <c:pt idx="129" formatCode="General">
                  <c:v>2.7291700000000004E-3</c:v>
                </c:pt>
                <c:pt idx="130" formatCode="General">
                  <c:v>2.7500000000000003E-3</c:v>
                </c:pt>
                <c:pt idx="131" formatCode="General">
                  <c:v>2.7708300000000006E-3</c:v>
                </c:pt>
                <c:pt idx="132" formatCode="General">
                  <c:v>2.7916700000000004E-3</c:v>
                </c:pt>
                <c:pt idx="133" formatCode="General">
                  <c:v>2.8124999999999995E-3</c:v>
                </c:pt>
                <c:pt idx="134" formatCode="General">
                  <c:v>2.8333300000000002E-3</c:v>
                </c:pt>
                <c:pt idx="135" formatCode="General">
                  <c:v>2.8541700000000005E-3</c:v>
                </c:pt>
                <c:pt idx="136" formatCode="General">
                  <c:v>2.875E-3</c:v>
                </c:pt>
                <c:pt idx="137" formatCode="General">
                  <c:v>2.8958299999999998E-3</c:v>
                </c:pt>
                <c:pt idx="138" formatCode="General">
                  <c:v>2.9166700000000001E-3</c:v>
                </c:pt>
                <c:pt idx="139" formatCode="General">
                  <c:v>2.9375000000000004E-3</c:v>
                </c:pt>
                <c:pt idx="140" formatCode="General">
                  <c:v>2.9583300000000003E-3</c:v>
                </c:pt>
                <c:pt idx="141" formatCode="General">
                  <c:v>2.9791700000000002E-3</c:v>
                </c:pt>
                <c:pt idx="142" formatCode="General">
                  <c:v>3.0000000000000005E-3</c:v>
                </c:pt>
                <c:pt idx="143" formatCode="General">
                  <c:v>3.0208300000000008E-3</c:v>
                </c:pt>
                <c:pt idx="144" formatCode="General">
                  <c:v>3.0416699999999998E-3</c:v>
                </c:pt>
                <c:pt idx="145" formatCode="General">
                  <c:v>3.0625000000000006E-3</c:v>
                </c:pt>
                <c:pt idx="146" formatCode="General">
                  <c:v>3.0833300000000009E-3</c:v>
                </c:pt>
                <c:pt idx="147" formatCode="General">
                  <c:v>3.1041700000000003E-3</c:v>
                </c:pt>
                <c:pt idx="148" formatCode="General">
                  <c:v>3.1250000000000006E-3</c:v>
                </c:pt>
                <c:pt idx="149" formatCode="General">
                  <c:v>3.1458300000000005E-3</c:v>
                </c:pt>
                <c:pt idx="150" formatCode="General">
                  <c:v>3.1666699999999999E-3</c:v>
                </c:pt>
                <c:pt idx="151" formatCode="General">
                  <c:v>3.1875000000000007E-3</c:v>
                </c:pt>
                <c:pt idx="152" formatCode="General">
                  <c:v>3.208330000000001E-3</c:v>
                </c:pt>
                <c:pt idx="153" formatCode="General">
                  <c:v>3.2291700000000008E-3</c:v>
                </c:pt>
                <c:pt idx="154" formatCode="General">
                  <c:v>3.2500000000000007E-3</c:v>
                </c:pt>
                <c:pt idx="155" formatCode="General">
                  <c:v>3.2708300000000006E-3</c:v>
                </c:pt>
                <c:pt idx="156" formatCode="General">
                  <c:v>3.2916700000000004E-3</c:v>
                </c:pt>
                <c:pt idx="157" formatCode="General">
                  <c:v>3.3124999999999995E-3</c:v>
                </c:pt>
                <c:pt idx="158" formatCode="General">
                  <c:v>3.3333300000000002E-3</c:v>
                </c:pt>
                <c:pt idx="159" formatCode="General">
                  <c:v>3.3541700000000005E-3</c:v>
                </c:pt>
                <c:pt idx="160" formatCode="General">
                  <c:v>3.375E-3</c:v>
                </c:pt>
                <c:pt idx="161" formatCode="General">
                  <c:v>3.3958299999999999E-3</c:v>
                </c:pt>
                <c:pt idx="162" formatCode="General">
                  <c:v>3.4166700000000001E-3</c:v>
                </c:pt>
                <c:pt idx="163" formatCode="General">
                  <c:v>3.4375000000000005E-3</c:v>
                </c:pt>
                <c:pt idx="164" formatCode="General">
                  <c:v>3.4583300000000003E-3</c:v>
                </c:pt>
                <c:pt idx="165" formatCode="General">
                  <c:v>3.4791700000000006E-3</c:v>
                </c:pt>
                <c:pt idx="166" formatCode="General">
                  <c:v>3.5000000000000005E-3</c:v>
                </c:pt>
                <c:pt idx="167" formatCode="General">
                  <c:v>3.5208300000000008E-3</c:v>
                </c:pt>
                <c:pt idx="168" formatCode="General">
                  <c:v>3.5416700000000002E-3</c:v>
                </c:pt>
                <c:pt idx="169" formatCode="General">
                  <c:v>3.5625000000000006E-3</c:v>
                </c:pt>
                <c:pt idx="170" formatCode="General">
                  <c:v>3.5833300000000013E-3</c:v>
                </c:pt>
                <c:pt idx="171" formatCode="General">
                  <c:v>3.6041700000000003E-3</c:v>
                </c:pt>
                <c:pt idx="172" formatCode="General">
                  <c:v>3.6250000000000006E-3</c:v>
                </c:pt>
                <c:pt idx="173" formatCode="General">
                  <c:v>3.6458300000000009E-3</c:v>
                </c:pt>
                <c:pt idx="174" formatCode="General">
                  <c:v>3.6666699999999999E-3</c:v>
                </c:pt>
                <c:pt idx="175" formatCode="General">
                  <c:v>3.6875000000000007E-3</c:v>
                </c:pt>
                <c:pt idx="176" formatCode="General">
                  <c:v>3.708330000000001E-3</c:v>
                </c:pt>
                <c:pt idx="177" formatCode="General">
                  <c:v>3.7291700000000008E-3</c:v>
                </c:pt>
                <c:pt idx="178" formatCode="General">
                  <c:v>3.7500000000000007E-3</c:v>
                </c:pt>
                <c:pt idx="179" formatCode="General">
                  <c:v>3.7708300000000006E-3</c:v>
                </c:pt>
                <c:pt idx="180" formatCode="General">
                  <c:v>3.7916700000000005E-3</c:v>
                </c:pt>
                <c:pt idx="181" formatCode="General">
                  <c:v>3.8124999999999999E-3</c:v>
                </c:pt>
                <c:pt idx="182" formatCode="General">
                  <c:v>3.8333300000000002E-3</c:v>
                </c:pt>
                <c:pt idx="183" formatCode="General">
                  <c:v>3.8541700000000005E-3</c:v>
                </c:pt>
                <c:pt idx="184" formatCode="General">
                  <c:v>3.8750000000000004E-3</c:v>
                </c:pt>
                <c:pt idx="185" formatCode="General">
                  <c:v>3.8958299999999999E-3</c:v>
                </c:pt>
                <c:pt idx="186" formatCode="General">
                  <c:v>3.9166699999999997E-3</c:v>
                </c:pt>
                <c:pt idx="187" formatCode="General">
                  <c:v>3.9375000000000009E-3</c:v>
                </c:pt>
                <c:pt idx="188" formatCode="General">
                  <c:v>3.9583300000000012E-3</c:v>
                </c:pt>
                <c:pt idx="189" formatCode="General">
                  <c:v>3.9791699999999998E-3</c:v>
                </c:pt>
                <c:pt idx="190" formatCode="General">
                  <c:v>4.000000000000001E-3</c:v>
                </c:pt>
                <c:pt idx="191" formatCode="General">
                  <c:v>4.0208299999999995E-3</c:v>
                </c:pt>
                <c:pt idx="192" formatCode="General">
                  <c:v>4.0416700000000015E-3</c:v>
                </c:pt>
                <c:pt idx="193" formatCode="General">
                  <c:v>4.0625000000000001E-3</c:v>
                </c:pt>
                <c:pt idx="194" formatCode="General">
                  <c:v>4.0833300000000005E-3</c:v>
                </c:pt>
                <c:pt idx="195" formatCode="General">
                  <c:v>4.1041699999999999E-3</c:v>
                </c:pt>
                <c:pt idx="196" formatCode="General">
                  <c:v>4.1250000000000002E-3</c:v>
                </c:pt>
                <c:pt idx="197" formatCode="General">
                  <c:v>4.1458299999999997E-3</c:v>
                </c:pt>
                <c:pt idx="198" formatCode="General">
                  <c:v>4.1666700000000008E-3</c:v>
                </c:pt>
                <c:pt idx="199" formatCode="General">
                  <c:v>4.1874999999999994E-3</c:v>
                </c:pt>
                <c:pt idx="200" formatCode="General">
                  <c:v>4.2083300000000006E-3</c:v>
                </c:pt>
                <c:pt idx="201" formatCode="General">
                  <c:v>4.2291700000000008E-3</c:v>
                </c:pt>
                <c:pt idx="202" formatCode="General">
                  <c:v>4.2500000000000003E-3</c:v>
                </c:pt>
                <c:pt idx="203" formatCode="General">
                  <c:v>4.2708300000000006E-3</c:v>
                </c:pt>
                <c:pt idx="204" formatCode="General">
                  <c:v>4.2916700000000018E-3</c:v>
                </c:pt>
                <c:pt idx="205" formatCode="General">
                  <c:v>4.3124999999999995E-3</c:v>
                </c:pt>
                <c:pt idx="206" formatCode="General">
                  <c:v>4.3333300000000007E-3</c:v>
                </c:pt>
                <c:pt idx="207" formatCode="General">
                  <c:v>4.3541700000000001E-3</c:v>
                </c:pt>
                <c:pt idx="208" formatCode="General">
                  <c:v>4.3750000000000004E-3</c:v>
                </c:pt>
                <c:pt idx="209" formatCode="General">
                  <c:v>4.3958299999999999E-3</c:v>
                </c:pt>
                <c:pt idx="210" formatCode="General">
                  <c:v>4.4166700000000019E-3</c:v>
                </c:pt>
                <c:pt idx="211" formatCode="General">
                  <c:v>4.4375000000000005E-3</c:v>
                </c:pt>
                <c:pt idx="212" formatCode="General">
                  <c:v>4.4583300000000008E-3</c:v>
                </c:pt>
                <c:pt idx="213" formatCode="General">
                  <c:v>4.4791700000000019E-3</c:v>
                </c:pt>
                <c:pt idx="214" formatCode="General">
                  <c:v>4.5000000000000005E-3</c:v>
                </c:pt>
                <c:pt idx="215" formatCode="General">
                  <c:v>4.52083E-3</c:v>
                </c:pt>
                <c:pt idx="216" formatCode="General">
                  <c:v>4.5416700000000011E-3</c:v>
                </c:pt>
                <c:pt idx="217" formatCode="General">
                  <c:v>4.5624999999999997E-3</c:v>
                </c:pt>
                <c:pt idx="218" formatCode="General">
                  <c:v>4.5833300000000009E-3</c:v>
                </c:pt>
                <c:pt idx="219" formatCode="General">
                  <c:v>4.6041699999999994E-3</c:v>
                </c:pt>
                <c:pt idx="220" formatCode="General">
                  <c:v>4.6249999999999989E-3</c:v>
                </c:pt>
                <c:pt idx="221" formatCode="General">
                  <c:v>4.6458300000000001E-3</c:v>
                </c:pt>
                <c:pt idx="222" formatCode="General">
                  <c:v>4.6666700000000004E-3</c:v>
                </c:pt>
                <c:pt idx="223" formatCode="General">
                  <c:v>4.6874999999999998E-3</c:v>
                </c:pt>
                <c:pt idx="224" formatCode="General">
                  <c:v>4.708330000000001E-3</c:v>
                </c:pt>
                <c:pt idx="225" formatCode="General">
                  <c:v>4.7291700000000004E-3</c:v>
                </c:pt>
                <c:pt idx="226" formatCode="General">
                  <c:v>4.7500000000000007E-3</c:v>
                </c:pt>
                <c:pt idx="227" formatCode="General">
                  <c:v>4.7708300000000011E-3</c:v>
                </c:pt>
                <c:pt idx="228" formatCode="General">
                  <c:v>4.7916700000000013E-3</c:v>
                </c:pt>
                <c:pt idx="229" formatCode="General">
                  <c:v>4.8124999999999999E-3</c:v>
                </c:pt>
                <c:pt idx="230" formatCode="General">
                  <c:v>4.8333300000000011E-3</c:v>
                </c:pt>
                <c:pt idx="231" formatCode="General">
                  <c:v>4.8541699999999997E-3</c:v>
                </c:pt>
                <c:pt idx="232" formatCode="General">
                  <c:v>4.8750000000000009E-3</c:v>
                </c:pt>
                <c:pt idx="233" formatCode="General">
                  <c:v>4.8958300000000003E-3</c:v>
                </c:pt>
                <c:pt idx="234" formatCode="General">
                  <c:v>4.9166700000000015E-3</c:v>
                </c:pt>
                <c:pt idx="235" formatCode="General">
                  <c:v>4.9375000000000009E-3</c:v>
                </c:pt>
                <c:pt idx="236" formatCode="General">
                  <c:v>4.9583300000000012E-3</c:v>
                </c:pt>
                <c:pt idx="237" formatCode="General">
                  <c:v>4.9791700000000015E-3</c:v>
                </c:pt>
                <c:pt idx="238" formatCode="General">
                  <c:v>5.000000000000001E-3</c:v>
                </c:pt>
                <c:pt idx="239" formatCode="General">
                  <c:v>5.0208300000000004E-3</c:v>
                </c:pt>
                <c:pt idx="240" formatCode="General">
                  <c:v>5.0416700000000016E-3</c:v>
                </c:pt>
                <c:pt idx="241" formatCode="General">
                  <c:v>5.0625000000000002E-3</c:v>
                </c:pt>
                <c:pt idx="242" formatCode="General">
                  <c:v>5.0833300000000014E-3</c:v>
                </c:pt>
                <c:pt idx="243" formatCode="General">
                  <c:v>5.1041699999999999E-3</c:v>
                </c:pt>
                <c:pt idx="244" formatCode="General">
                  <c:v>5.1250000000000002E-3</c:v>
                </c:pt>
                <c:pt idx="245" formatCode="General">
                  <c:v>5.1458299999999997E-3</c:v>
                </c:pt>
                <c:pt idx="246" formatCode="General">
                  <c:v>5.1666700000000008E-3</c:v>
                </c:pt>
                <c:pt idx="247" formatCode="General">
                  <c:v>5.1875000000000003E-3</c:v>
                </c:pt>
                <c:pt idx="248" formatCode="General">
                  <c:v>5.2083300000000006E-3</c:v>
                </c:pt>
                <c:pt idx="249" formatCode="General">
                  <c:v>5.2291700000000009E-3</c:v>
                </c:pt>
                <c:pt idx="250" formatCode="General">
                  <c:v>5.2500000000000012E-3</c:v>
                </c:pt>
                <c:pt idx="251" formatCode="General">
                  <c:v>5.2708300000000007E-3</c:v>
                </c:pt>
                <c:pt idx="252" formatCode="General">
                  <c:v>5.2916700000000018E-3</c:v>
                </c:pt>
                <c:pt idx="253" formatCode="General">
                  <c:v>5.3125000000000004E-3</c:v>
                </c:pt>
                <c:pt idx="254" formatCode="General">
                  <c:v>5.3333300000000007E-3</c:v>
                </c:pt>
                <c:pt idx="255" formatCode="General">
                  <c:v>5.3541700000000001E-3</c:v>
                </c:pt>
                <c:pt idx="256" formatCode="General">
                  <c:v>5.3750000000000004E-3</c:v>
                </c:pt>
                <c:pt idx="257" formatCode="General">
                  <c:v>5.3958299999999999E-3</c:v>
                </c:pt>
                <c:pt idx="258" formatCode="General">
                  <c:v>5.4166700000000019E-3</c:v>
                </c:pt>
                <c:pt idx="259" formatCode="General">
                  <c:v>5.4375000000000005E-3</c:v>
                </c:pt>
                <c:pt idx="260" formatCode="General">
                  <c:v>5.4583300000000008E-3</c:v>
                </c:pt>
                <c:pt idx="261" formatCode="General">
                  <c:v>5.479170000000002E-3</c:v>
                </c:pt>
                <c:pt idx="262" formatCode="General">
                  <c:v>5.5000000000000005E-3</c:v>
                </c:pt>
                <c:pt idx="263" formatCode="General">
                  <c:v>5.52083E-3</c:v>
                </c:pt>
                <c:pt idx="264" formatCode="General">
                  <c:v>5.541670000000002E-3</c:v>
                </c:pt>
                <c:pt idx="265" formatCode="General">
                  <c:v>5.5624999999999997E-3</c:v>
                </c:pt>
                <c:pt idx="266" formatCode="General">
                  <c:v>5.5833300000000009E-3</c:v>
                </c:pt>
                <c:pt idx="267" formatCode="General">
                  <c:v>5.6041700000000003E-3</c:v>
                </c:pt>
                <c:pt idx="268" formatCode="General">
                  <c:v>5.6249999999999989E-3</c:v>
                </c:pt>
                <c:pt idx="269" formatCode="General">
                  <c:v>5.6458300000000001E-3</c:v>
                </c:pt>
                <c:pt idx="270" formatCode="General">
                  <c:v>5.6666700000000004E-3</c:v>
                </c:pt>
                <c:pt idx="271" formatCode="General">
                  <c:v>5.6874999999999998E-3</c:v>
                </c:pt>
                <c:pt idx="272" formatCode="General">
                  <c:v>5.708330000000001E-3</c:v>
                </c:pt>
                <c:pt idx="273" formatCode="General">
                  <c:v>5.7291700000000004E-3</c:v>
                </c:pt>
                <c:pt idx="274" formatCode="General">
                  <c:v>5.7500000000000008E-3</c:v>
                </c:pt>
                <c:pt idx="275" formatCode="General">
                  <c:v>5.7708300000000011E-3</c:v>
                </c:pt>
                <c:pt idx="276" formatCode="General">
                  <c:v>5.7916700000000014E-3</c:v>
                </c:pt>
                <c:pt idx="277" formatCode="General">
                  <c:v>5.8125E-3</c:v>
                </c:pt>
                <c:pt idx="278" formatCode="General">
                  <c:v>5.8333300000000012E-3</c:v>
                </c:pt>
                <c:pt idx="279" formatCode="General">
                  <c:v>5.8541699999999997E-3</c:v>
                </c:pt>
                <c:pt idx="280" formatCode="General">
                  <c:v>5.8750000000000009E-3</c:v>
                </c:pt>
                <c:pt idx="281" formatCode="General">
                  <c:v>5.8958300000000003E-3</c:v>
                </c:pt>
                <c:pt idx="282" formatCode="General">
                  <c:v>5.9166700000000015E-3</c:v>
                </c:pt>
                <c:pt idx="283" formatCode="General">
                  <c:v>5.9375000000000009E-3</c:v>
                </c:pt>
                <c:pt idx="284" formatCode="General">
                  <c:v>5.9583300000000013E-3</c:v>
                </c:pt>
                <c:pt idx="285" formatCode="General">
                  <c:v>5.9791700000000015E-3</c:v>
                </c:pt>
                <c:pt idx="286" formatCode="General">
                  <c:v>6.000000000000001E-3</c:v>
                </c:pt>
                <c:pt idx="287" formatCode="General">
                  <c:v>6.0208300000000005E-3</c:v>
                </c:pt>
                <c:pt idx="288" formatCode="General">
                  <c:v>6.0416700000000016E-3</c:v>
                </c:pt>
                <c:pt idx="289" formatCode="General">
                  <c:v>6.0625000000000002E-3</c:v>
                </c:pt>
                <c:pt idx="290" formatCode="General">
                  <c:v>6.0833300000000014E-3</c:v>
                </c:pt>
              </c:numCache>
            </c:numRef>
          </c:xVal>
          <c:yVal>
            <c:numRef>
              <c:f>RCLresult!$B$2:$B$292</c:f>
              <c:numCache>
                <c:formatCode>General</c:formatCode>
                <c:ptCount val="291"/>
                <c:pt idx="0">
                  <c:v>0.52083299999999988</c:v>
                </c:pt>
                <c:pt idx="1">
                  <c:v>1.5321199999999999</c:v>
                </c:pt>
                <c:pt idx="2">
                  <c:v>2.99959</c:v>
                </c:pt>
                <c:pt idx="3">
                  <c:v>4.8856700000000002</c:v>
                </c:pt>
                <c:pt idx="4">
                  <c:v>7.1500199999999987</c:v>
                </c:pt>
                <c:pt idx="5">
                  <c:v>9.7501000000000015</c:v>
                </c:pt>
                <c:pt idx="6">
                  <c:v>12.641799999999998</c:v>
                </c:pt>
                <c:pt idx="7">
                  <c:v>15.7798</c:v>
                </c:pt>
                <c:pt idx="8">
                  <c:v>19.118400000000001</c:v>
                </c:pt>
                <c:pt idx="9">
                  <c:v>22.611900000000002</c:v>
                </c:pt>
                <c:pt idx="10">
                  <c:v>26.215</c:v>
                </c:pt>
                <c:pt idx="11">
                  <c:v>29.883400000000002</c:v>
                </c:pt>
                <c:pt idx="12">
                  <c:v>33.574100000000001</c:v>
                </c:pt>
                <c:pt idx="13">
                  <c:v>37.246200000000002</c:v>
                </c:pt>
                <c:pt idx="14">
                  <c:v>40.860600000000005</c:v>
                </c:pt>
                <c:pt idx="15">
                  <c:v>44.380799999999994</c:v>
                </c:pt>
                <c:pt idx="16">
                  <c:v>47.773200000000003</c:v>
                </c:pt>
                <c:pt idx="17">
                  <c:v>51.006900000000002</c:v>
                </c:pt>
                <c:pt idx="18">
                  <c:v>54.054499999999997</c:v>
                </c:pt>
                <c:pt idx="19">
                  <c:v>56.891600000000004</c:v>
                </c:pt>
                <c:pt idx="20">
                  <c:v>59.497600000000006</c:v>
                </c:pt>
                <c:pt idx="21">
                  <c:v>61.854999999999997</c:v>
                </c:pt>
                <c:pt idx="22">
                  <c:v>63.950199999999995</c:v>
                </c:pt>
                <c:pt idx="23">
                  <c:v>65.772799999999989</c:v>
                </c:pt>
                <c:pt idx="24">
                  <c:v>67.316100000000006</c:v>
                </c:pt>
                <c:pt idx="25">
                  <c:v>68.576499999999982</c:v>
                </c:pt>
                <c:pt idx="26">
                  <c:v>69.553699999999992</c:v>
                </c:pt>
                <c:pt idx="27">
                  <c:v>70.250699999999995</c:v>
                </c:pt>
                <c:pt idx="28">
                  <c:v>70.67319999999998</c:v>
                </c:pt>
                <c:pt idx="29">
                  <c:v>70.829599999999999</c:v>
                </c:pt>
                <c:pt idx="30">
                  <c:v>70.730800000000002</c:v>
                </c:pt>
                <c:pt idx="31">
                  <c:v>70.390100000000004</c:v>
                </c:pt>
                <c:pt idx="32">
                  <c:v>69.82259999999998</c:v>
                </c:pt>
                <c:pt idx="33">
                  <c:v>69.045299999999997</c:v>
                </c:pt>
                <c:pt idx="34">
                  <c:v>68.076599999999999</c:v>
                </c:pt>
                <c:pt idx="35">
                  <c:v>66.936000000000007</c:v>
                </c:pt>
                <c:pt idx="36">
                  <c:v>65.644099999999995</c:v>
                </c:pt>
                <c:pt idx="37">
                  <c:v>64.221999999999994</c:v>
                </c:pt>
                <c:pt idx="38">
                  <c:v>62.691500000000005</c:v>
                </c:pt>
                <c:pt idx="39">
                  <c:v>61.074300000000001</c:v>
                </c:pt>
                <c:pt idx="40">
                  <c:v>59.3919</c:v>
                </c:pt>
                <c:pt idx="41">
                  <c:v>57.665900000000008</c:v>
                </c:pt>
                <c:pt idx="42">
                  <c:v>55.916899999999998</c:v>
                </c:pt>
                <c:pt idx="43">
                  <c:v>54.16510000000001</c:v>
                </c:pt>
                <c:pt idx="44">
                  <c:v>52.429500000000004</c:v>
                </c:pt>
                <c:pt idx="45">
                  <c:v>50.728300000000011</c:v>
                </c:pt>
                <c:pt idx="46">
                  <c:v>49.078300000000006</c:v>
                </c:pt>
                <c:pt idx="47">
                  <c:v>47.494900000000001</c:v>
                </c:pt>
                <c:pt idx="48">
                  <c:v>45.992100000000008</c:v>
                </c:pt>
                <c:pt idx="49">
                  <c:v>44.582600000000006</c:v>
                </c:pt>
                <c:pt idx="50">
                  <c:v>43.277000000000001</c:v>
                </c:pt>
                <c:pt idx="51">
                  <c:v>42.084599999999995</c:v>
                </c:pt>
                <c:pt idx="52">
                  <c:v>41.013100000000001</c:v>
                </c:pt>
                <c:pt idx="53">
                  <c:v>40.068300000000008</c:v>
                </c:pt>
                <c:pt idx="54">
                  <c:v>39.254400000000004</c:v>
                </c:pt>
                <c:pt idx="55">
                  <c:v>38.574000000000005</c:v>
                </c:pt>
                <c:pt idx="56">
                  <c:v>38.028200000000012</c:v>
                </c:pt>
                <c:pt idx="57">
                  <c:v>37.616500000000002</c:v>
                </c:pt>
                <c:pt idx="58">
                  <c:v>37.336999999999996</c:v>
                </c:pt>
                <c:pt idx="59">
                  <c:v>37.186600000000006</c:v>
                </c:pt>
                <c:pt idx="60">
                  <c:v>37.160500000000006</c:v>
                </c:pt>
                <c:pt idx="61">
                  <c:v>37.253400000000006</c:v>
                </c:pt>
                <c:pt idx="62">
                  <c:v>37.458400000000005</c:v>
                </c:pt>
                <c:pt idx="63">
                  <c:v>37.768100000000011</c:v>
                </c:pt>
                <c:pt idx="64">
                  <c:v>38.174100000000003</c:v>
                </c:pt>
                <c:pt idx="65">
                  <c:v>38.667400000000001</c:v>
                </c:pt>
                <c:pt idx="66">
                  <c:v>39.238600000000012</c:v>
                </c:pt>
                <c:pt idx="67">
                  <c:v>39.877699999999997</c:v>
                </c:pt>
                <c:pt idx="68">
                  <c:v>40.574600000000004</c:v>
                </c:pt>
                <c:pt idx="69">
                  <c:v>41.318999999999996</c:v>
                </c:pt>
                <c:pt idx="70">
                  <c:v>42.1006</c:v>
                </c:pt>
                <c:pt idx="71">
                  <c:v>42.909000000000006</c:v>
                </c:pt>
                <c:pt idx="72">
                  <c:v>43.734300000000005</c:v>
                </c:pt>
                <c:pt idx="73">
                  <c:v>44.566700000000004</c:v>
                </c:pt>
                <c:pt idx="74">
                  <c:v>45.396800000000006</c:v>
                </c:pt>
                <c:pt idx="75">
                  <c:v>46.215700000000005</c:v>
                </c:pt>
                <c:pt idx="76">
                  <c:v>47.0152</c:v>
                </c:pt>
                <c:pt idx="77">
                  <c:v>47.787300000000002</c:v>
                </c:pt>
                <c:pt idx="78">
                  <c:v>48.525100000000009</c:v>
                </c:pt>
                <c:pt idx="79">
                  <c:v>49.222200000000008</c:v>
                </c:pt>
                <c:pt idx="80">
                  <c:v>49.872900000000001</c:v>
                </c:pt>
                <c:pt idx="81">
                  <c:v>50.472300000000004</c:v>
                </c:pt>
                <c:pt idx="82">
                  <c:v>51.016500000000001</c:v>
                </c:pt>
                <c:pt idx="83">
                  <c:v>51.502100000000006</c:v>
                </c:pt>
                <c:pt idx="84">
                  <c:v>51.926700000000004</c:v>
                </c:pt>
                <c:pt idx="85">
                  <c:v>52.288500000000006</c:v>
                </c:pt>
                <c:pt idx="86">
                  <c:v>52.586500000000001</c:v>
                </c:pt>
                <c:pt idx="87">
                  <c:v>52.820700000000002</c:v>
                </c:pt>
                <c:pt idx="88">
                  <c:v>52.991400000000006</c:v>
                </c:pt>
                <c:pt idx="89">
                  <c:v>53.099800000000002</c:v>
                </c:pt>
                <c:pt idx="90">
                  <c:v>53.147800000000004</c:v>
                </c:pt>
                <c:pt idx="91">
                  <c:v>53.137600000000006</c:v>
                </c:pt>
                <c:pt idx="92">
                  <c:v>53.072200000000002</c:v>
                </c:pt>
                <c:pt idx="93">
                  <c:v>52.954799999999999</c:v>
                </c:pt>
                <c:pt idx="94">
                  <c:v>52.789300000000004</c:v>
                </c:pt>
                <c:pt idx="95">
                  <c:v>52.579600000000006</c:v>
                </c:pt>
                <c:pt idx="96">
                  <c:v>52.330200000000005</c:v>
                </c:pt>
                <c:pt idx="97">
                  <c:v>52.045700000000004</c:v>
                </c:pt>
                <c:pt idx="98">
                  <c:v>51.730800000000002</c:v>
                </c:pt>
                <c:pt idx="99">
                  <c:v>51.390300000000003</c:v>
                </c:pt>
                <c:pt idx="100">
                  <c:v>51.029200000000003</c:v>
                </c:pt>
                <c:pt idx="101">
                  <c:v>50.6524</c:v>
                </c:pt>
                <c:pt idx="102">
                  <c:v>50.264700000000005</c:v>
                </c:pt>
                <c:pt idx="103">
                  <c:v>49.870899999999999</c:v>
                </c:pt>
                <c:pt idx="104">
                  <c:v>49.4754</c:v>
                </c:pt>
                <c:pt idx="105">
                  <c:v>49.082700000000003</c:v>
                </c:pt>
                <c:pt idx="106">
                  <c:v>48.696900000000007</c:v>
                </c:pt>
                <c:pt idx="107">
                  <c:v>48.321899999999999</c:v>
                </c:pt>
                <c:pt idx="108">
                  <c:v>47.961100000000002</c:v>
                </c:pt>
                <c:pt idx="109">
                  <c:v>47.618000000000002</c:v>
                </c:pt>
                <c:pt idx="110">
                  <c:v>47.295200000000008</c:v>
                </c:pt>
                <c:pt idx="111">
                  <c:v>46.995400000000011</c:v>
                </c:pt>
                <c:pt idx="112">
                  <c:v>46.720800000000011</c:v>
                </c:pt>
                <c:pt idx="113">
                  <c:v>46.473100000000002</c:v>
                </c:pt>
                <c:pt idx="114">
                  <c:v>46.253700000000002</c:v>
                </c:pt>
                <c:pt idx="115">
                  <c:v>46.063700000000004</c:v>
                </c:pt>
                <c:pt idx="116">
                  <c:v>45.903700000000001</c:v>
                </c:pt>
                <c:pt idx="117">
                  <c:v>45.774000000000001</c:v>
                </c:pt>
                <c:pt idx="118">
                  <c:v>45.674700000000001</c:v>
                </c:pt>
                <c:pt idx="119">
                  <c:v>45.605300000000007</c:v>
                </c:pt>
                <c:pt idx="120">
                  <c:v>45.565200000000011</c:v>
                </c:pt>
                <c:pt idx="121">
                  <c:v>45.553399999999996</c:v>
                </c:pt>
                <c:pt idx="122">
                  <c:v>45.568700000000007</c:v>
                </c:pt>
                <c:pt idx="123">
                  <c:v>45.6096</c:v>
                </c:pt>
                <c:pt idx="124">
                  <c:v>45.674600000000005</c:v>
                </c:pt>
                <c:pt idx="125">
                  <c:v>45.761700000000005</c:v>
                </c:pt>
                <c:pt idx="126">
                  <c:v>45.868900000000004</c:v>
                </c:pt>
                <c:pt idx="127">
                  <c:v>45.994200000000006</c:v>
                </c:pt>
                <c:pt idx="128">
                  <c:v>46.135300000000008</c:v>
                </c:pt>
                <c:pt idx="129">
                  <c:v>46.289900000000003</c:v>
                </c:pt>
                <c:pt idx="130">
                  <c:v>46.4557</c:v>
                </c:pt>
                <c:pt idx="131">
                  <c:v>46.630500000000005</c:v>
                </c:pt>
                <c:pt idx="132">
                  <c:v>46.811699999999995</c:v>
                </c:pt>
                <c:pt idx="133">
                  <c:v>46.997300000000003</c:v>
                </c:pt>
                <c:pt idx="134">
                  <c:v>47.184899999999999</c:v>
                </c:pt>
                <c:pt idx="135">
                  <c:v>47.372500000000002</c:v>
                </c:pt>
                <c:pt idx="136">
                  <c:v>47.558</c:v>
                </c:pt>
                <c:pt idx="137">
                  <c:v>47.739400000000003</c:v>
                </c:pt>
                <c:pt idx="138">
                  <c:v>47.915100000000002</c:v>
                </c:pt>
                <c:pt idx="139">
                  <c:v>48.083300000000001</c:v>
                </c:pt>
                <c:pt idx="140">
                  <c:v>48.242700000000006</c:v>
                </c:pt>
                <c:pt idx="141">
                  <c:v>48.391799999999996</c:v>
                </c:pt>
                <c:pt idx="142">
                  <c:v>48.529600000000002</c:v>
                </c:pt>
                <c:pt idx="143">
                  <c:v>48.655200000000001</c:v>
                </c:pt>
                <c:pt idx="144">
                  <c:v>48.767600000000002</c:v>
                </c:pt>
                <c:pt idx="145">
                  <c:v>48.866400000000006</c:v>
                </c:pt>
                <c:pt idx="146">
                  <c:v>48.951099999999997</c:v>
                </c:pt>
                <c:pt idx="147">
                  <c:v>49.0214</c:v>
                </c:pt>
                <c:pt idx="148">
                  <c:v>49.077300000000001</c:v>
                </c:pt>
                <c:pt idx="149">
                  <c:v>49.118900000000004</c:v>
                </c:pt>
                <c:pt idx="150">
                  <c:v>49.1464</c:v>
                </c:pt>
                <c:pt idx="151">
                  <c:v>49.160100000000007</c:v>
                </c:pt>
                <c:pt idx="152">
                  <c:v>49.160500000000006</c:v>
                </c:pt>
                <c:pt idx="153">
                  <c:v>49.148400000000002</c:v>
                </c:pt>
                <c:pt idx="154">
                  <c:v>49.124400000000001</c:v>
                </c:pt>
                <c:pt idx="155">
                  <c:v>49.089300000000001</c:v>
                </c:pt>
                <c:pt idx="156">
                  <c:v>49.044000000000004</c:v>
                </c:pt>
                <c:pt idx="157">
                  <c:v>48.989599999999996</c:v>
                </c:pt>
                <c:pt idx="158">
                  <c:v>48.927</c:v>
                </c:pt>
                <c:pt idx="159">
                  <c:v>48.857299999999995</c:v>
                </c:pt>
                <c:pt idx="160">
                  <c:v>48.781700000000001</c:v>
                </c:pt>
                <c:pt idx="161">
                  <c:v>48.701100000000004</c:v>
                </c:pt>
                <c:pt idx="162">
                  <c:v>48.616800000000005</c:v>
                </c:pt>
                <c:pt idx="163">
                  <c:v>48.529800000000002</c:v>
                </c:pt>
                <c:pt idx="164">
                  <c:v>48.441099999999999</c:v>
                </c:pt>
                <c:pt idx="165">
                  <c:v>48.351899999999993</c:v>
                </c:pt>
                <c:pt idx="166">
                  <c:v>48.263100000000009</c:v>
                </c:pt>
                <c:pt idx="167">
                  <c:v>48.175600000000003</c:v>
                </c:pt>
                <c:pt idx="168">
                  <c:v>48.090400000000002</c:v>
                </c:pt>
                <c:pt idx="169">
                  <c:v>48.008300000000006</c:v>
                </c:pt>
                <c:pt idx="170">
                  <c:v>47.93</c:v>
                </c:pt>
                <c:pt idx="171">
                  <c:v>47.856099999999998</c:v>
                </c:pt>
                <c:pt idx="172">
                  <c:v>47.787300000000002</c:v>
                </c:pt>
                <c:pt idx="173">
                  <c:v>47.724100000000007</c:v>
                </c:pt>
                <c:pt idx="174">
                  <c:v>47.666900000000005</c:v>
                </c:pt>
                <c:pt idx="175">
                  <c:v>47.616</c:v>
                </c:pt>
                <c:pt idx="176">
                  <c:v>47.5717</c:v>
                </c:pt>
                <c:pt idx="177">
                  <c:v>47.534100000000002</c:v>
                </c:pt>
                <c:pt idx="178">
                  <c:v>47.503400000000006</c:v>
                </c:pt>
                <c:pt idx="179">
                  <c:v>47.479600000000005</c:v>
                </c:pt>
                <c:pt idx="180">
                  <c:v>47.462500000000006</c:v>
                </c:pt>
                <c:pt idx="181">
                  <c:v>47.451999999999998</c:v>
                </c:pt>
                <c:pt idx="182">
                  <c:v>47.448</c:v>
                </c:pt>
                <c:pt idx="183">
                  <c:v>47.450199999999995</c:v>
                </c:pt>
                <c:pt idx="184">
                  <c:v>47.458200000000005</c:v>
                </c:pt>
                <c:pt idx="185">
                  <c:v>47.471699999999998</c:v>
                </c:pt>
                <c:pt idx="186">
                  <c:v>47.490300000000005</c:v>
                </c:pt>
                <c:pt idx="187">
                  <c:v>47.513600000000004</c:v>
                </c:pt>
                <c:pt idx="188">
                  <c:v>47.541000000000004</c:v>
                </c:pt>
                <c:pt idx="189">
                  <c:v>47.572100000000006</c:v>
                </c:pt>
                <c:pt idx="190">
                  <c:v>47.606400000000001</c:v>
                </c:pt>
                <c:pt idx="191">
                  <c:v>47.643300000000011</c:v>
                </c:pt>
                <c:pt idx="192">
                  <c:v>47.682300000000005</c:v>
                </c:pt>
                <c:pt idx="193">
                  <c:v>47.723000000000013</c:v>
                </c:pt>
                <c:pt idx="194">
                  <c:v>47.764700000000005</c:v>
                </c:pt>
                <c:pt idx="195">
                  <c:v>47.806899999999999</c:v>
                </c:pt>
                <c:pt idx="196">
                  <c:v>47.849299999999999</c:v>
                </c:pt>
                <c:pt idx="197">
                  <c:v>47.891300000000001</c:v>
                </c:pt>
                <c:pt idx="198">
                  <c:v>47.932400000000001</c:v>
                </c:pt>
                <c:pt idx="199">
                  <c:v>47.9724</c:v>
                </c:pt>
                <c:pt idx="200">
                  <c:v>48.0107</c:v>
                </c:pt>
                <c:pt idx="201">
                  <c:v>48.0471</c:v>
                </c:pt>
                <c:pt idx="202">
                  <c:v>48.081299999999999</c:v>
                </c:pt>
                <c:pt idx="203">
                  <c:v>48.112900000000003</c:v>
                </c:pt>
                <c:pt idx="204">
                  <c:v>48.141799999999996</c:v>
                </c:pt>
                <c:pt idx="205">
                  <c:v>48.167900000000003</c:v>
                </c:pt>
                <c:pt idx="206">
                  <c:v>48.190800000000003</c:v>
                </c:pt>
                <c:pt idx="207">
                  <c:v>48.210600000000007</c:v>
                </c:pt>
                <c:pt idx="208">
                  <c:v>48.227200000000003</c:v>
                </c:pt>
                <c:pt idx="209">
                  <c:v>48.240500000000004</c:v>
                </c:pt>
                <c:pt idx="210">
                  <c:v>48.250600000000006</c:v>
                </c:pt>
                <c:pt idx="211">
                  <c:v>48.2575</c:v>
                </c:pt>
                <c:pt idx="212">
                  <c:v>48.261200000000002</c:v>
                </c:pt>
                <c:pt idx="213">
                  <c:v>48.262000000000008</c:v>
                </c:pt>
                <c:pt idx="214">
                  <c:v>48.259800000000006</c:v>
                </c:pt>
                <c:pt idx="215">
                  <c:v>48.255000000000003</c:v>
                </c:pt>
                <c:pt idx="216">
                  <c:v>48.247600000000006</c:v>
                </c:pt>
                <c:pt idx="217">
                  <c:v>48.237900000000003</c:v>
                </c:pt>
                <c:pt idx="218">
                  <c:v>48.226000000000013</c:v>
                </c:pt>
                <c:pt idx="219">
                  <c:v>48.212300000000006</c:v>
                </c:pt>
                <c:pt idx="220">
                  <c:v>48.196900000000007</c:v>
                </c:pt>
                <c:pt idx="221">
                  <c:v>48.180100000000003</c:v>
                </c:pt>
                <c:pt idx="222">
                  <c:v>48.162200000000013</c:v>
                </c:pt>
                <c:pt idx="223">
                  <c:v>48.143300000000011</c:v>
                </c:pt>
                <c:pt idx="224">
                  <c:v>48.123800000000003</c:v>
                </c:pt>
                <c:pt idx="225">
                  <c:v>48.1038</c:v>
                </c:pt>
                <c:pt idx="226">
                  <c:v>48.0837</c:v>
                </c:pt>
                <c:pt idx="227">
                  <c:v>48.063600000000001</c:v>
                </c:pt>
                <c:pt idx="228">
                  <c:v>48.043800000000005</c:v>
                </c:pt>
                <c:pt idx="229">
                  <c:v>48.024500000000003</c:v>
                </c:pt>
                <c:pt idx="230">
                  <c:v>48.005800000000001</c:v>
                </c:pt>
                <c:pt idx="231">
                  <c:v>47.987899999999996</c:v>
                </c:pt>
                <c:pt idx="232">
                  <c:v>47.971000000000004</c:v>
                </c:pt>
                <c:pt idx="233">
                  <c:v>47.955300000000001</c:v>
                </c:pt>
                <c:pt idx="234">
                  <c:v>47.9407</c:v>
                </c:pt>
                <c:pt idx="235">
                  <c:v>47.927500000000002</c:v>
                </c:pt>
                <c:pt idx="236">
                  <c:v>47.915700000000001</c:v>
                </c:pt>
                <c:pt idx="237">
                  <c:v>47.9054</c:v>
                </c:pt>
                <c:pt idx="238">
                  <c:v>47.896600000000007</c:v>
                </c:pt>
                <c:pt idx="239">
                  <c:v>47.889299999999999</c:v>
                </c:pt>
                <c:pt idx="240">
                  <c:v>47.883599999999994</c:v>
                </c:pt>
                <c:pt idx="241">
                  <c:v>47.879400000000004</c:v>
                </c:pt>
                <c:pt idx="242">
                  <c:v>47.8767</c:v>
                </c:pt>
                <c:pt idx="243">
                  <c:v>47.875500000000002</c:v>
                </c:pt>
                <c:pt idx="244">
                  <c:v>47.875600000000006</c:v>
                </c:pt>
                <c:pt idx="245">
                  <c:v>47.877199999999995</c:v>
                </c:pt>
                <c:pt idx="246">
                  <c:v>47.879999999999995</c:v>
                </c:pt>
                <c:pt idx="247">
                  <c:v>47.883899999999997</c:v>
                </c:pt>
                <c:pt idx="248">
                  <c:v>47.8889</c:v>
                </c:pt>
                <c:pt idx="249">
                  <c:v>47.8949</c:v>
                </c:pt>
                <c:pt idx="250">
                  <c:v>47.901799999999994</c:v>
                </c:pt>
                <c:pt idx="251">
                  <c:v>47.909300000000002</c:v>
                </c:pt>
                <c:pt idx="252">
                  <c:v>47.917499999999997</c:v>
                </c:pt>
                <c:pt idx="253">
                  <c:v>47.926300000000005</c:v>
                </c:pt>
                <c:pt idx="254">
                  <c:v>47.935400000000001</c:v>
                </c:pt>
                <c:pt idx="255">
                  <c:v>47.944699999999997</c:v>
                </c:pt>
                <c:pt idx="256">
                  <c:v>47.954199999999993</c:v>
                </c:pt>
                <c:pt idx="257">
                  <c:v>47.963800000000006</c:v>
                </c:pt>
                <c:pt idx="258">
                  <c:v>47.973300000000002</c:v>
                </c:pt>
                <c:pt idx="259">
                  <c:v>47.982700000000001</c:v>
                </c:pt>
                <c:pt idx="260">
                  <c:v>47.991700000000002</c:v>
                </c:pt>
                <c:pt idx="261">
                  <c:v>48.000500000000002</c:v>
                </c:pt>
                <c:pt idx="262">
                  <c:v>48.008800000000001</c:v>
                </c:pt>
                <c:pt idx="263">
                  <c:v>48.016600000000004</c:v>
                </c:pt>
                <c:pt idx="264">
                  <c:v>48.023900000000005</c:v>
                </c:pt>
                <c:pt idx="265">
                  <c:v>48.0306</c:v>
                </c:pt>
                <c:pt idx="266">
                  <c:v>48.0366</c:v>
                </c:pt>
                <c:pt idx="267">
                  <c:v>48.041899999999998</c:v>
                </c:pt>
                <c:pt idx="268">
                  <c:v>48.046600000000005</c:v>
                </c:pt>
                <c:pt idx="269">
                  <c:v>48.0505</c:v>
                </c:pt>
                <c:pt idx="270">
                  <c:v>48.053599999999996</c:v>
                </c:pt>
                <c:pt idx="271">
                  <c:v>48.056000000000004</c:v>
                </c:pt>
                <c:pt idx="272">
                  <c:v>48.057799999999993</c:v>
                </c:pt>
                <c:pt idx="273">
                  <c:v>48.058800000000005</c:v>
                </c:pt>
                <c:pt idx="274">
                  <c:v>48.059100000000001</c:v>
                </c:pt>
                <c:pt idx="275">
                  <c:v>48.058700000000002</c:v>
                </c:pt>
                <c:pt idx="276">
                  <c:v>48.057699999999997</c:v>
                </c:pt>
                <c:pt idx="277">
                  <c:v>48.056200000000004</c:v>
                </c:pt>
                <c:pt idx="278">
                  <c:v>48.054099999999998</c:v>
                </c:pt>
                <c:pt idx="279">
                  <c:v>48.051499999999997</c:v>
                </c:pt>
                <c:pt idx="280">
                  <c:v>48.048500000000004</c:v>
                </c:pt>
                <c:pt idx="281">
                  <c:v>48.045100000000005</c:v>
                </c:pt>
                <c:pt idx="282">
                  <c:v>48.041399999999996</c:v>
                </c:pt>
                <c:pt idx="283">
                  <c:v>48.037400000000005</c:v>
                </c:pt>
                <c:pt idx="284">
                  <c:v>48.033200000000001</c:v>
                </c:pt>
                <c:pt idx="285">
                  <c:v>48.028800000000011</c:v>
                </c:pt>
                <c:pt idx="286">
                  <c:v>48.024300000000004</c:v>
                </c:pt>
                <c:pt idx="287">
                  <c:v>48.019800000000004</c:v>
                </c:pt>
                <c:pt idx="288">
                  <c:v>48.0152</c:v>
                </c:pt>
                <c:pt idx="289">
                  <c:v>48.0107</c:v>
                </c:pt>
                <c:pt idx="290">
                  <c:v>48.006400000000006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RCLresult!$C$1</c:f>
              <c:strCache>
                <c:ptCount val="1"/>
                <c:pt idx="0">
                  <c:v>analytic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RCLresult!$A$2:$A$292</c:f>
              <c:numCache>
                <c:formatCode>0.00E+00</c:formatCode>
                <c:ptCount val="291"/>
                <c:pt idx="0">
                  <c:v>4.1666700000000012E-5</c:v>
                </c:pt>
                <c:pt idx="1">
                  <c:v>6.2500000000000015E-5</c:v>
                </c:pt>
                <c:pt idx="2">
                  <c:v>8.3333300000000031E-5</c:v>
                </c:pt>
                <c:pt idx="3" formatCode="General">
                  <c:v>1.0416699999999999E-4</c:v>
                </c:pt>
                <c:pt idx="4" formatCode="General">
                  <c:v>1.2500000000000003E-4</c:v>
                </c:pt>
                <c:pt idx="5" formatCode="General">
                  <c:v>1.4583300000000002E-4</c:v>
                </c:pt>
                <c:pt idx="6" formatCode="General">
                  <c:v>1.6666700000000004E-4</c:v>
                </c:pt>
                <c:pt idx="7" formatCode="General">
                  <c:v>1.8750000000000003E-4</c:v>
                </c:pt>
                <c:pt idx="8" formatCode="General">
                  <c:v>2.0833300000000011E-4</c:v>
                </c:pt>
                <c:pt idx="9" formatCode="General">
                  <c:v>2.2916700000000004E-4</c:v>
                </c:pt>
                <c:pt idx="10" formatCode="General">
                  <c:v>2.5000000000000006E-4</c:v>
                </c:pt>
                <c:pt idx="11" formatCode="General">
                  <c:v>2.7083300000000011E-4</c:v>
                </c:pt>
                <c:pt idx="12" formatCode="General">
                  <c:v>2.9166700000000001E-4</c:v>
                </c:pt>
                <c:pt idx="13" formatCode="General">
                  <c:v>3.1250000000000006E-4</c:v>
                </c:pt>
                <c:pt idx="14" formatCode="General">
                  <c:v>3.3333300000000011E-4</c:v>
                </c:pt>
                <c:pt idx="15" formatCode="General">
                  <c:v>3.5416700000000007E-4</c:v>
                </c:pt>
                <c:pt idx="16" formatCode="General">
                  <c:v>3.7500000000000006E-4</c:v>
                </c:pt>
                <c:pt idx="17" formatCode="General">
                  <c:v>3.9583300000000011E-4</c:v>
                </c:pt>
                <c:pt idx="18" formatCode="General">
                  <c:v>4.1666700000000007E-4</c:v>
                </c:pt>
                <c:pt idx="19" formatCode="General">
                  <c:v>4.3750000000000012E-4</c:v>
                </c:pt>
                <c:pt idx="20" formatCode="General">
                  <c:v>4.5833300000000011E-4</c:v>
                </c:pt>
                <c:pt idx="21" formatCode="General">
                  <c:v>4.7916700000000018E-4</c:v>
                </c:pt>
                <c:pt idx="22" formatCode="General">
                  <c:v>5.0000000000000012E-4</c:v>
                </c:pt>
                <c:pt idx="23" formatCode="General">
                  <c:v>5.2083300000000017E-4</c:v>
                </c:pt>
                <c:pt idx="24" formatCode="General">
                  <c:v>5.4166700000000023E-4</c:v>
                </c:pt>
                <c:pt idx="25" formatCode="General">
                  <c:v>5.6249999999999996E-4</c:v>
                </c:pt>
                <c:pt idx="26" formatCode="General">
                  <c:v>5.8333300000000012E-4</c:v>
                </c:pt>
                <c:pt idx="27" formatCode="General">
                  <c:v>6.0416700000000018E-4</c:v>
                </c:pt>
                <c:pt idx="28" formatCode="General">
                  <c:v>6.2500000000000012E-4</c:v>
                </c:pt>
                <c:pt idx="29" formatCode="General">
                  <c:v>6.4583300000000017E-4</c:v>
                </c:pt>
                <c:pt idx="30" formatCode="General">
                  <c:v>6.6666700000000013E-4</c:v>
                </c:pt>
                <c:pt idx="31" formatCode="General">
                  <c:v>6.8750000000000007E-4</c:v>
                </c:pt>
                <c:pt idx="32" formatCode="General">
                  <c:v>7.0833300000000012E-4</c:v>
                </c:pt>
                <c:pt idx="33" formatCode="General">
                  <c:v>7.2916700000000029E-4</c:v>
                </c:pt>
                <c:pt idx="34" formatCode="General">
                  <c:v>7.5000000000000012E-4</c:v>
                </c:pt>
                <c:pt idx="35" formatCode="General">
                  <c:v>7.7083300000000017E-4</c:v>
                </c:pt>
                <c:pt idx="36" formatCode="General">
                  <c:v>7.9166700000000024E-4</c:v>
                </c:pt>
                <c:pt idx="37" formatCode="General">
                  <c:v>8.1250000000000018E-4</c:v>
                </c:pt>
                <c:pt idx="38" formatCode="General">
                  <c:v>8.3333300000000023E-4</c:v>
                </c:pt>
                <c:pt idx="39" formatCode="General">
                  <c:v>8.5416700000000019E-4</c:v>
                </c:pt>
                <c:pt idx="40" formatCode="General">
                  <c:v>8.7500000000000024E-4</c:v>
                </c:pt>
                <c:pt idx="41" formatCode="General">
                  <c:v>8.9583300000000018E-4</c:v>
                </c:pt>
                <c:pt idx="42" formatCode="General">
                  <c:v>9.1666700000000024E-4</c:v>
                </c:pt>
                <c:pt idx="43" formatCode="General">
                  <c:v>9.375000000000004E-4</c:v>
                </c:pt>
                <c:pt idx="44" formatCode="General">
                  <c:v>9.5833300000000023E-4</c:v>
                </c:pt>
                <c:pt idx="45" formatCode="General">
                  <c:v>9.7916700000000019E-4</c:v>
                </c:pt>
                <c:pt idx="46" formatCode="General">
                  <c:v>1.0000000000000002E-3</c:v>
                </c:pt>
                <c:pt idx="47" formatCode="General">
                  <c:v>1.0208299999999999E-3</c:v>
                </c:pt>
                <c:pt idx="48" formatCode="General">
                  <c:v>1.04167E-3</c:v>
                </c:pt>
                <c:pt idx="49" formatCode="General">
                  <c:v>1.0625000000000001E-3</c:v>
                </c:pt>
                <c:pt idx="50" formatCode="General">
                  <c:v>1.0833300000000002E-3</c:v>
                </c:pt>
                <c:pt idx="51" formatCode="General">
                  <c:v>1.1041700000000002E-3</c:v>
                </c:pt>
                <c:pt idx="52" formatCode="General">
                  <c:v>1.1249999999999999E-3</c:v>
                </c:pt>
                <c:pt idx="53" formatCode="General">
                  <c:v>1.14583E-3</c:v>
                </c:pt>
                <c:pt idx="54" formatCode="General">
                  <c:v>1.1666700000000003E-3</c:v>
                </c:pt>
                <c:pt idx="55" formatCode="General">
                  <c:v>1.1875000000000002E-3</c:v>
                </c:pt>
                <c:pt idx="56" formatCode="General">
                  <c:v>1.2083300000000001E-3</c:v>
                </c:pt>
                <c:pt idx="57" formatCode="General">
                  <c:v>1.2291699999999999E-3</c:v>
                </c:pt>
                <c:pt idx="58" formatCode="General">
                  <c:v>1.2500000000000002E-3</c:v>
                </c:pt>
                <c:pt idx="59" formatCode="General">
                  <c:v>1.2708299999999999E-3</c:v>
                </c:pt>
                <c:pt idx="60" formatCode="General">
                  <c:v>1.2916700000000002E-3</c:v>
                </c:pt>
                <c:pt idx="61" formatCode="General">
                  <c:v>1.3125000000000003E-3</c:v>
                </c:pt>
                <c:pt idx="62" formatCode="General">
                  <c:v>1.3333300000000002E-3</c:v>
                </c:pt>
                <c:pt idx="63" formatCode="General">
                  <c:v>1.3541700000000002E-3</c:v>
                </c:pt>
                <c:pt idx="64" formatCode="General">
                  <c:v>1.3749999999999999E-3</c:v>
                </c:pt>
                <c:pt idx="65" formatCode="General">
                  <c:v>1.39583E-3</c:v>
                </c:pt>
                <c:pt idx="66" formatCode="General">
                  <c:v>1.4166700000000001E-3</c:v>
                </c:pt>
                <c:pt idx="67" formatCode="General">
                  <c:v>1.4375E-3</c:v>
                </c:pt>
                <c:pt idx="68" formatCode="General">
                  <c:v>1.4583300000000001E-3</c:v>
                </c:pt>
                <c:pt idx="69" formatCode="General">
                  <c:v>1.4791699999999999E-3</c:v>
                </c:pt>
                <c:pt idx="70" formatCode="General">
                  <c:v>1.5000000000000002E-3</c:v>
                </c:pt>
                <c:pt idx="71" formatCode="General">
                  <c:v>1.5208299999999999E-3</c:v>
                </c:pt>
                <c:pt idx="72" formatCode="General">
                  <c:v>1.5416700000000002E-3</c:v>
                </c:pt>
                <c:pt idx="73" formatCode="General">
                  <c:v>1.5625000000000003E-3</c:v>
                </c:pt>
                <c:pt idx="74" formatCode="General">
                  <c:v>1.5833300000000002E-3</c:v>
                </c:pt>
                <c:pt idx="75" formatCode="General">
                  <c:v>1.6041700000000005E-3</c:v>
                </c:pt>
                <c:pt idx="76" formatCode="General">
                  <c:v>1.6250000000000001E-3</c:v>
                </c:pt>
                <c:pt idx="77" formatCode="General">
                  <c:v>1.6458300000000003E-3</c:v>
                </c:pt>
                <c:pt idx="78" formatCode="General">
                  <c:v>1.6666700000000003E-3</c:v>
                </c:pt>
                <c:pt idx="79" formatCode="General">
                  <c:v>1.6875000000000002E-3</c:v>
                </c:pt>
                <c:pt idx="80" formatCode="General">
                  <c:v>1.7083300000000001E-3</c:v>
                </c:pt>
                <c:pt idx="81" formatCode="General">
                  <c:v>1.7291699999999999E-3</c:v>
                </c:pt>
                <c:pt idx="82" formatCode="General">
                  <c:v>1.7500000000000003E-3</c:v>
                </c:pt>
                <c:pt idx="83" formatCode="General">
                  <c:v>1.7708299999999999E-3</c:v>
                </c:pt>
                <c:pt idx="84" formatCode="General">
                  <c:v>1.7916700000000002E-3</c:v>
                </c:pt>
                <c:pt idx="85" formatCode="General">
                  <c:v>1.8125000000000003E-3</c:v>
                </c:pt>
                <c:pt idx="86" formatCode="General">
                  <c:v>1.8333300000000002E-3</c:v>
                </c:pt>
                <c:pt idx="87" formatCode="General">
                  <c:v>1.8541700000000005E-3</c:v>
                </c:pt>
                <c:pt idx="88" formatCode="General">
                  <c:v>1.8750000000000001E-3</c:v>
                </c:pt>
                <c:pt idx="89" formatCode="General">
                  <c:v>1.8958300000000003E-3</c:v>
                </c:pt>
                <c:pt idx="90" formatCode="General">
                  <c:v>1.9166700000000003E-3</c:v>
                </c:pt>
                <c:pt idx="91" formatCode="General">
                  <c:v>1.9375000000000004E-3</c:v>
                </c:pt>
                <c:pt idx="92" formatCode="General">
                  <c:v>1.9583300000000003E-3</c:v>
                </c:pt>
                <c:pt idx="93" formatCode="General">
                  <c:v>1.9791700000000006E-3</c:v>
                </c:pt>
                <c:pt idx="94" formatCode="General">
                  <c:v>2.0000000000000005E-3</c:v>
                </c:pt>
                <c:pt idx="95" formatCode="General">
                  <c:v>2.0208299999999999E-3</c:v>
                </c:pt>
                <c:pt idx="96" formatCode="General">
                  <c:v>2.0416700000000002E-3</c:v>
                </c:pt>
                <c:pt idx="97" formatCode="General">
                  <c:v>2.0625000000000005E-3</c:v>
                </c:pt>
                <c:pt idx="98" formatCode="General">
                  <c:v>2.0833300000000009E-3</c:v>
                </c:pt>
                <c:pt idx="99" formatCode="General">
                  <c:v>2.1041700000000003E-3</c:v>
                </c:pt>
                <c:pt idx="100" formatCode="General">
                  <c:v>2.1250000000000002E-3</c:v>
                </c:pt>
                <c:pt idx="101" formatCode="General">
                  <c:v>2.1458300000000005E-3</c:v>
                </c:pt>
                <c:pt idx="102" formatCode="General">
                  <c:v>2.1666699999999999E-3</c:v>
                </c:pt>
                <c:pt idx="103" formatCode="General">
                  <c:v>2.1875000000000006E-3</c:v>
                </c:pt>
                <c:pt idx="104" formatCode="General">
                  <c:v>2.208330000000001E-3</c:v>
                </c:pt>
                <c:pt idx="105" formatCode="General">
                  <c:v>2.2291700000000004E-3</c:v>
                </c:pt>
                <c:pt idx="106" formatCode="General">
                  <c:v>2.2500000000000003E-3</c:v>
                </c:pt>
                <c:pt idx="107" formatCode="General">
                  <c:v>2.2708300000000006E-3</c:v>
                </c:pt>
                <c:pt idx="108" formatCode="General">
                  <c:v>2.2916700000000004E-3</c:v>
                </c:pt>
                <c:pt idx="109" formatCode="General">
                  <c:v>2.3124999999999995E-3</c:v>
                </c:pt>
                <c:pt idx="110" formatCode="General">
                  <c:v>2.3333300000000006E-3</c:v>
                </c:pt>
                <c:pt idx="111" formatCode="General">
                  <c:v>2.3541700000000005E-3</c:v>
                </c:pt>
                <c:pt idx="112" formatCode="General">
                  <c:v>2.3749999999999999E-3</c:v>
                </c:pt>
                <c:pt idx="113" formatCode="General">
                  <c:v>2.3958299999999998E-3</c:v>
                </c:pt>
                <c:pt idx="114" formatCode="General">
                  <c:v>2.4166699999999997E-3</c:v>
                </c:pt>
                <c:pt idx="115" formatCode="General">
                  <c:v>2.4375000000000004E-3</c:v>
                </c:pt>
                <c:pt idx="116" formatCode="General">
                  <c:v>2.4583299999999999E-3</c:v>
                </c:pt>
                <c:pt idx="117" formatCode="General">
                  <c:v>2.4791700000000002E-3</c:v>
                </c:pt>
                <c:pt idx="118" formatCode="General">
                  <c:v>2.5000000000000005E-3</c:v>
                </c:pt>
                <c:pt idx="119" formatCode="General">
                  <c:v>2.5208299999999999E-3</c:v>
                </c:pt>
                <c:pt idx="120" formatCode="General">
                  <c:v>2.5416700000000002E-3</c:v>
                </c:pt>
                <c:pt idx="121" formatCode="General">
                  <c:v>2.5625000000000005E-3</c:v>
                </c:pt>
                <c:pt idx="122" formatCode="General">
                  <c:v>2.5833300000000009E-3</c:v>
                </c:pt>
                <c:pt idx="123" formatCode="General">
                  <c:v>2.6041700000000003E-3</c:v>
                </c:pt>
                <c:pt idx="124" formatCode="General">
                  <c:v>2.6250000000000006E-3</c:v>
                </c:pt>
                <c:pt idx="125" formatCode="General">
                  <c:v>2.6458300000000005E-3</c:v>
                </c:pt>
                <c:pt idx="126" formatCode="General">
                  <c:v>2.6666699999999999E-3</c:v>
                </c:pt>
                <c:pt idx="127" formatCode="General">
                  <c:v>2.6875000000000007E-3</c:v>
                </c:pt>
                <c:pt idx="128" formatCode="General">
                  <c:v>2.708330000000001E-3</c:v>
                </c:pt>
                <c:pt idx="129" formatCode="General">
                  <c:v>2.7291700000000004E-3</c:v>
                </c:pt>
                <c:pt idx="130" formatCode="General">
                  <c:v>2.7500000000000003E-3</c:v>
                </c:pt>
                <c:pt idx="131" formatCode="General">
                  <c:v>2.7708300000000006E-3</c:v>
                </c:pt>
                <c:pt idx="132" formatCode="General">
                  <c:v>2.7916700000000004E-3</c:v>
                </c:pt>
                <c:pt idx="133" formatCode="General">
                  <c:v>2.8124999999999995E-3</c:v>
                </c:pt>
                <c:pt idx="134" formatCode="General">
                  <c:v>2.8333300000000002E-3</c:v>
                </c:pt>
                <c:pt idx="135" formatCode="General">
                  <c:v>2.8541700000000005E-3</c:v>
                </c:pt>
                <c:pt idx="136" formatCode="General">
                  <c:v>2.875E-3</c:v>
                </c:pt>
                <c:pt idx="137" formatCode="General">
                  <c:v>2.8958299999999998E-3</c:v>
                </c:pt>
                <c:pt idx="138" formatCode="General">
                  <c:v>2.9166700000000001E-3</c:v>
                </c:pt>
                <c:pt idx="139" formatCode="General">
                  <c:v>2.9375000000000004E-3</c:v>
                </c:pt>
                <c:pt idx="140" formatCode="General">
                  <c:v>2.9583300000000003E-3</c:v>
                </c:pt>
                <c:pt idx="141" formatCode="General">
                  <c:v>2.9791700000000002E-3</c:v>
                </c:pt>
                <c:pt idx="142" formatCode="General">
                  <c:v>3.0000000000000005E-3</c:v>
                </c:pt>
                <c:pt idx="143" formatCode="General">
                  <c:v>3.0208300000000008E-3</c:v>
                </c:pt>
                <c:pt idx="144" formatCode="General">
                  <c:v>3.0416699999999998E-3</c:v>
                </c:pt>
                <c:pt idx="145" formatCode="General">
                  <c:v>3.0625000000000006E-3</c:v>
                </c:pt>
                <c:pt idx="146" formatCode="General">
                  <c:v>3.0833300000000009E-3</c:v>
                </c:pt>
                <c:pt idx="147" formatCode="General">
                  <c:v>3.1041700000000003E-3</c:v>
                </c:pt>
                <c:pt idx="148" formatCode="General">
                  <c:v>3.1250000000000006E-3</c:v>
                </c:pt>
                <c:pt idx="149" formatCode="General">
                  <c:v>3.1458300000000005E-3</c:v>
                </c:pt>
                <c:pt idx="150" formatCode="General">
                  <c:v>3.1666699999999999E-3</c:v>
                </c:pt>
                <c:pt idx="151" formatCode="General">
                  <c:v>3.1875000000000007E-3</c:v>
                </c:pt>
                <c:pt idx="152" formatCode="General">
                  <c:v>3.208330000000001E-3</c:v>
                </c:pt>
                <c:pt idx="153" formatCode="General">
                  <c:v>3.2291700000000008E-3</c:v>
                </c:pt>
                <c:pt idx="154" formatCode="General">
                  <c:v>3.2500000000000007E-3</c:v>
                </c:pt>
                <c:pt idx="155" formatCode="General">
                  <c:v>3.2708300000000006E-3</c:v>
                </c:pt>
                <c:pt idx="156" formatCode="General">
                  <c:v>3.2916700000000004E-3</c:v>
                </c:pt>
                <c:pt idx="157" formatCode="General">
                  <c:v>3.3124999999999995E-3</c:v>
                </c:pt>
                <c:pt idx="158" formatCode="General">
                  <c:v>3.3333300000000002E-3</c:v>
                </c:pt>
                <c:pt idx="159" formatCode="General">
                  <c:v>3.3541700000000005E-3</c:v>
                </c:pt>
                <c:pt idx="160" formatCode="General">
                  <c:v>3.375E-3</c:v>
                </c:pt>
                <c:pt idx="161" formatCode="General">
                  <c:v>3.3958299999999999E-3</c:v>
                </c:pt>
                <c:pt idx="162" formatCode="General">
                  <c:v>3.4166700000000001E-3</c:v>
                </c:pt>
                <c:pt idx="163" formatCode="General">
                  <c:v>3.4375000000000005E-3</c:v>
                </c:pt>
                <c:pt idx="164" formatCode="General">
                  <c:v>3.4583300000000003E-3</c:v>
                </c:pt>
                <c:pt idx="165" formatCode="General">
                  <c:v>3.4791700000000006E-3</c:v>
                </c:pt>
                <c:pt idx="166" formatCode="General">
                  <c:v>3.5000000000000005E-3</c:v>
                </c:pt>
                <c:pt idx="167" formatCode="General">
                  <c:v>3.5208300000000008E-3</c:v>
                </c:pt>
                <c:pt idx="168" formatCode="General">
                  <c:v>3.5416700000000002E-3</c:v>
                </c:pt>
                <c:pt idx="169" formatCode="General">
                  <c:v>3.5625000000000006E-3</c:v>
                </c:pt>
                <c:pt idx="170" formatCode="General">
                  <c:v>3.5833300000000013E-3</c:v>
                </c:pt>
                <c:pt idx="171" formatCode="General">
                  <c:v>3.6041700000000003E-3</c:v>
                </c:pt>
                <c:pt idx="172" formatCode="General">
                  <c:v>3.6250000000000006E-3</c:v>
                </c:pt>
                <c:pt idx="173" formatCode="General">
                  <c:v>3.6458300000000009E-3</c:v>
                </c:pt>
                <c:pt idx="174" formatCode="General">
                  <c:v>3.6666699999999999E-3</c:v>
                </c:pt>
                <c:pt idx="175" formatCode="General">
                  <c:v>3.6875000000000007E-3</c:v>
                </c:pt>
                <c:pt idx="176" formatCode="General">
                  <c:v>3.708330000000001E-3</c:v>
                </c:pt>
                <c:pt idx="177" formatCode="General">
                  <c:v>3.7291700000000008E-3</c:v>
                </c:pt>
                <c:pt idx="178" formatCode="General">
                  <c:v>3.7500000000000007E-3</c:v>
                </c:pt>
                <c:pt idx="179" formatCode="General">
                  <c:v>3.7708300000000006E-3</c:v>
                </c:pt>
                <c:pt idx="180" formatCode="General">
                  <c:v>3.7916700000000005E-3</c:v>
                </c:pt>
                <c:pt idx="181" formatCode="General">
                  <c:v>3.8124999999999999E-3</c:v>
                </c:pt>
                <c:pt idx="182" formatCode="General">
                  <c:v>3.8333300000000002E-3</c:v>
                </c:pt>
                <c:pt idx="183" formatCode="General">
                  <c:v>3.8541700000000005E-3</c:v>
                </c:pt>
                <c:pt idx="184" formatCode="General">
                  <c:v>3.8750000000000004E-3</c:v>
                </c:pt>
                <c:pt idx="185" formatCode="General">
                  <c:v>3.8958299999999999E-3</c:v>
                </c:pt>
                <c:pt idx="186" formatCode="General">
                  <c:v>3.9166699999999997E-3</c:v>
                </c:pt>
                <c:pt idx="187" formatCode="General">
                  <c:v>3.9375000000000009E-3</c:v>
                </c:pt>
                <c:pt idx="188" formatCode="General">
                  <c:v>3.9583300000000012E-3</c:v>
                </c:pt>
                <c:pt idx="189" formatCode="General">
                  <c:v>3.9791699999999998E-3</c:v>
                </c:pt>
                <c:pt idx="190" formatCode="General">
                  <c:v>4.000000000000001E-3</c:v>
                </c:pt>
                <c:pt idx="191" formatCode="General">
                  <c:v>4.0208299999999995E-3</c:v>
                </c:pt>
                <c:pt idx="192" formatCode="General">
                  <c:v>4.0416700000000015E-3</c:v>
                </c:pt>
                <c:pt idx="193" formatCode="General">
                  <c:v>4.0625000000000001E-3</c:v>
                </c:pt>
                <c:pt idx="194" formatCode="General">
                  <c:v>4.0833300000000005E-3</c:v>
                </c:pt>
                <c:pt idx="195" formatCode="General">
                  <c:v>4.1041699999999999E-3</c:v>
                </c:pt>
                <c:pt idx="196" formatCode="General">
                  <c:v>4.1250000000000002E-3</c:v>
                </c:pt>
                <c:pt idx="197" formatCode="General">
                  <c:v>4.1458299999999997E-3</c:v>
                </c:pt>
                <c:pt idx="198" formatCode="General">
                  <c:v>4.1666700000000008E-3</c:v>
                </c:pt>
                <c:pt idx="199" formatCode="General">
                  <c:v>4.1874999999999994E-3</c:v>
                </c:pt>
                <c:pt idx="200" formatCode="General">
                  <c:v>4.2083300000000006E-3</c:v>
                </c:pt>
                <c:pt idx="201" formatCode="General">
                  <c:v>4.2291700000000008E-3</c:v>
                </c:pt>
                <c:pt idx="202" formatCode="General">
                  <c:v>4.2500000000000003E-3</c:v>
                </c:pt>
                <c:pt idx="203" formatCode="General">
                  <c:v>4.2708300000000006E-3</c:v>
                </c:pt>
                <c:pt idx="204" formatCode="General">
                  <c:v>4.2916700000000018E-3</c:v>
                </c:pt>
                <c:pt idx="205" formatCode="General">
                  <c:v>4.3124999999999995E-3</c:v>
                </c:pt>
                <c:pt idx="206" formatCode="General">
                  <c:v>4.3333300000000007E-3</c:v>
                </c:pt>
                <c:pt idx="207" formatCode="General">
                  <c:v>4.3541700000000001E-3</c:v>
                </c:pt>
                <c:pt idx="208" formatCode="General">
                  <c:v>4.3750000000000004E-3</c:v>
                </c:pt>
                <c:pt idx="209" formatCode="General">
                  <c:v>4.3958299999999999E-3</c:v>
                </c:pt>
                <c:pt idx="210" formatCode="General">
                  <c:v>4.4166700000000019E-3</c:v>
                </c:pt>
                <c:pt idx="211" formatCode="General">
                  <c:v>4.4375000000000005E-3</c:v>
                </c:pt>
                <c:pt idx="212" formatCode="General">
                  <c:v>4.4583300000000008E-3</c:v>
                </c:pt>
                <c:pt idx="213" formatCode="General">
                  <c:v>4.4791700000000019E-3</c:v>
                </c:pt>
                <c:pt idx="214" formatCode="General">
                  <c:v>4.5000000000000005E-3</c:v>
                </c:pt>
                <c:pt idx="215" formatCode="General">
                  <c:v>4.52083E-3</c:v>
                </c:pt>
                <c:pt idx="216" formatCode="General">
                  <c:v>4.5416700000000011E-3</c:v>
                </c:pt>
                <c:pt idx="217" formatCode="General">
                  <c:v>4.5624999999999997E-3</c:v>
                </c:pt>
                <c:pt idx="218" formatCode="General">
                  <c:v>4.5833300000000009E-3</c:v>
                </c:pt>
                <c:pt idx="219" formatCode="General">
                  <c:v>4.6041699999999994E-3</c:v>
                </c:pt>
                <c:pt idx="220" formatCode="General">
                  <c:v>4.6249999999999989E-3</c:v>
                </c:pt>
                <c:pt idx="221" formatCode="General">
                  <c:v>4.6458300000000001E-3</c:v>
                </c:pt>
                <c:pt idx="222" formatCode="General">
                  <c:v>4.6666700000000004E-3</c:v>
                </c:pt>
                <c:pt idx="223" formatCode="General">
                  <c:v>4.6874999999999998E-3</c:v>
                </c:pt>
                <c:pt idx="224" formatCode="General">
                  <c:v>4.708330000000001E-3</c:v>
                </c:pt>
                <c:pt idx="225" formatCode="General">
                  <c:v>4.7291700000000004E-3</c:v>
                </c:pt>
                <c:pt idx="226" formatCode="General">
                  <c:v>4.7500000000000007E-3</c:v>
                </c:pt>
                <c:pt idx="227" formatCode="General">
                  <c:v>4.7708300000000011E-3</c:v>
                </c:pt>
                <c:pt idx="228" formatCode="General">
                  <c:v>4.7916700000000013E-3</c:v>
                </c:pt>
                <c:pt idx="229" formatCode="General">
                  <c:v>4.8124999999999999E-3</c:v>
                </c:pt>
                <c:pt idx="230" formatCode="General">
                  <c:v>4.8333300000000011E-3</c:v>
                </c:pt>
                <c:pt idx="231" formatCode="General">
                  <c:v>4.8541699999999997E-3</c:v>
                </c:pt>
                <c:pt idx="232" formatCode="General">
                  <c:v>4.8750000000000009E-3</c:v>
                </c:pt>
                <c:pt idx="233" formatCode="General">
                  <c:v>4.8958300000000003E-3</c:v>
                </c:pt>
                <c:pt idx="234" formatCode="General">
                  <c:v>4.9166700000000015E-3</c:v>
                </c:pt>
                <c:pt idx="235" formatCode="General">
                  <c:v>4.9375000000000009E-3</c:v>
                </c:pt>
                <c:pt idx="236" formatCode="General">
                  <c:v>4.9583300000000012E-3</c:v>
                </c:pt>
                <c:pt idx="237" formatCode="General">
                  <c:v>4.9791700000000015E-3</c:v>
                </c:pt>
                <c:pt idx="238" formatCode="General">
                  <c:v>5.000000000000001E-3</c:v>
                </c:pt>
                <c:pt idx="239" formatCode="General">
                  <c:v>5.0208300000000004E-3</c:v>
                </c:pt>
                <c:pt idx="240" formatCode="General">
                  <c:v>5.0416700000000016E-3</c:v>
                </c:pt>
                <c:pt idx="241" formatCode="General">
                  <c:v>5.0625000000000002E-3</c:v>
                </c:pt>
                <c:pt idx="242" formatCode="General">
                  <c:v>5.0833300000000014E-3</c:v>
                </c:pt>
                <c:pt idx="243" formatCode="General">
                  <c:v>5.1041699999999999E-3</c:v>
                </c:pt>
                <c:pt idx="244" formatCode="General">
                  <c:v>5.1250000000000002E-3</c:v>
                </c:pt>
                <c:pt idx="245" formatCode="General">
                  <c:v>5.1458299999999997E-3</c:v>
                </c:pt>
                <c:pt idx="246" formatCode="General">
                  <c:v>5.1666700000000008E-3</c:v>
                </c:pt>
                <c:pt idx="247" formatCode="General">
                  <c:v>5.1875000000000003E-3</c:v>
                </c:pt>
                <c:pt idx="248" formatCode="General">
                  <c:v>5.2083300000000006E-3</c:v>
                </c:pt>
                <c:pt idx="249" formatCode="General">
                  <c:v>5.2291700000000009E-3</c:v>
                </c:pt>
                <c:pt idx="250" formatCode="General">
                  <c:v>5.2500000000000012E-3</c:v>
                </c:pt>
                <c:pt idx="251" formatCode="General">
                  <c:v>5.2708300000000007E-3</c:v>
                </c:pt>
                <c:pt idx="252" formatCode="General">
                  <c:v>5.2916700000000018E-3</c:v>
                </c:pt>
                <c:pt idx="253" formatCode="General">
                  <c:v>5.3125000000000004E-3</c:v>
                </c:pt>
                <c:pt idx="254" formatCode="General">
                  <c:v>5.3333300000000007E-3</c:v>
                </c:pt>
                <c:pt idx="255" formatCode="General">
                  <c:v>5.3541700000000001E-3</c:v>
                </c:pt>
                <c:pt idx="256" formatCode="General">
                  <c:v>5.3750000000000004E-3</c:v>
                </c:pt>
                <c:pt idx="257" formatCode="General">
                  <c:v>5.3958299999999999E-3</c:v>
                </c:pt>
                <c:pt idx="258" formatCode="General">
                  <c:v>5.4166700000000019E-3</c:v>
                </c:pt>
                <c:pt idx="259" formatCode="General">
                  <c:v>5.4375000000000005E-3</c:v>
                </c:pt>
                <c:pt idx="260" formatCode="General">
                  <c:v>5.4583300000000008E-3</c:v>
                </c:pt>
                <c:pt idx="261" formatCode="General">
                  <c:v>5.479170000000002E-3</c:v>
                </c:pt>
                <c:pt idx="262" formatCode="General">
                  <c:v>5.5000000000000005E-3</c:v>
                </c:pt>
                <c:pt idx="263" formatCode="General">
                  <c:v>5.52083E-3</c:v>
                </c:pt>
                <c:pt idx="264" formatCode="General">
                  <c:v>5.541670000000002E-3</c:v>
                </c:pt>
                <c:pt idx="265" formatCode="General">
                  <c:v>5.5624999999999997E-3</c:v>
                </c:pt>
                <c:pt idx="266" formatCode="General">
                  <c:v>5.5833300000000009E-3</c:v>
                </c:pt>
                <c:pt idx="267" formatCode="General">
                  <c:v>5.6041700000000003E-3</c:v>
                </c:pt>
                <c:pt idx="268" formatCode="General">
                  <c:v>5.6249999999999989E-3</c:v>
                </c:pt>
                <c:pt idx="269" formatCode="General">
                  <c:v>5.6458300000000001E-3</c:v>
                </c:pt>
                <c:pt idx="270" formatCode="General">
                  <c:v>5.6666700000000004E-3</c:v>
                </c:pt>
                <c:pt idx="271" formatCode="General">
                  <c:v>5.6874999999999998E-3</c:v>
                </c:pt>
                <c:pt idx="272" formatCode="General">
                  <c:v>5.708330000000001E-3</c:v>
                </c:pt>
                <c:pt idx="273" formatCode="General">
                  <c:v>5.7291700000000004E-3</c:v>
                </c:pt>
                <c:pt idx="274" formatCode="General">
                  <c:v>5.7500000000000008E-3</c:v>
                </c:pt>
                <c:pt idx="275" formatCode="General">
                  <c:v>5.7708300000000011E-3</c:v>
                </c:pt>
                <c:pt idx="276" formatCode="General">
                  <c:v>5.7916700000000014E-3</c:v>
                </c:pt>
                <c:pt idx="277" formatCode="General">
                  <c:v>5.8125E-3</c:v>
                </c:pt>
                <c:pt idx="278" formatCode="General">
                  <c:v>5.8333300000000012E-3</c:v>
                </c:pt>
                <c:pt idx="279" formatCode="General">
                  <c:v>5.8541699999999997E-3</c:v>
                </c:pt>
                <c:pt idx="280" formatCode="General">
                  <c:v>5.8750000000000009E-3</c:v>
                </c:pt>
                <c:pt idx="281" formatCode="General">
                  <c:v>5.8958300000000003E-3</c:v>
                </c:pt>
                <c:pt idx="282" formatCode="General">
                  <c:v>5.9166700000000015E-3</c:v>
                </c:pt>
                <c:pt idx="283" formatCode="General">
                  <c:v>5.9375000000000009E-3</c:v>
                </c:pt>
                <c:pt idx="284" formatCode="General">
                  <c:v>5.9583300000000013E-3</c:v>
                </c:pt>
                <c:pt idx="285" formatCode="General">
                  <c:v>5.9791700000000015E-3</c:v>
                </c:pt>
                <c:pt idx="286" formatCode="General">
                  <c:v>6.000000000000001E-3</c:v>
                </c:pt>
                <c:pt idx="287" formatCode="General">
                  <c:v>6.0208300000000005E-3</c:v>
                </c:pt>
                <c:pt idx="288" formatCode="General">
                  <c:v>6.0416700000000016E-3</c:v>
                </c:pt>
                <c:pt idx="289" formatCode="General">
                  <c:v>6.0625000000000002E-3</c:v>
                </c:pt>
                <c:pt idx="290" formatCode="General">
                  <c:v>6.0833300000000014E-3</c:v>
                </c:pt>
              </c:numCache>
            </c:numRef>
          </c:xVal>
          <c:yVal>
            <c:numRef>
              <c:f>RCLresult!$C$2:$C$292</c:f>
              <c:numCache>
                <c:formatCode>General</c:formatCode>
                <c:ptCount val="291"/>
                <c:pt idx="0">
                  <c:v>6.2462500000000007</c:v>
                </c:pt>
                <c:pt idx="1">
                  <c:v>9.776390000000001</c:v>
                </c:pt>
                <c:pt idx="2">
                  <c:v>13.509</c:v>
                </c:pt>
                <c:pt idx="3">
                  <c:v>17.3933</c:v>
                </c:pt>
                <c:pt idx="4">
                  <c:v>21.379899999999999</c:v>
                </c:pt>
                <c:pt idx="5">
                  <c:v>25.4209</c:v>
                </c:pt>
                <c:pt idx="6">
                  <c:v>29.470599999999997</c:v>
                </c:pt>
                <c:pt idx="7">
                  <c:v>33.486000000000004</c:v>
                </c:pt>
                <c:pt idx="8">
                  <c:v>37.4268</c:v>
                </c:pt>
                <c:pt idx="9">
                  <c:v>41.255600000000001</c:v>
                </c:pt>
                <c:pt idx="10">
                  <c:v>44.938400000000001</c:v>
                </c:pt>
                <c:pt idx="11">
                  <c:v>48.444799999999994</c:v>
                </c:pt>
                <c:pt idx="12">
                  <c:v>51.747800000000005</c:v>
                </c:pt>
                <c:pt idx="13">
                  <c:v>54.824200000000005</c:v>
                </c:pt>
                <c:pt idx="14">
                  <c:v>57.654399999999995</c:v>
                </c:pt>
                <c:pt idx="15">
                  <c:v>60.222600000000007</c:v>
                </c:pt>
                <c:pt idx="16">
                  <c:v>62.516500000000001</c:v>
                </c:pt>
                <c:pt idx="17">
                  <c:v>64.527600000000007</c:v>
                </c:pt>
                <c:pt idx="18">
                  <c:v>66.250699999999995</c:v>
                </c:pt>
                <c:pt idx="19">
                  <c:v>67.68389999999998</c:v>
                </c:pt>
                <c:pt idx="20">
                  <c:v>68.82859999999998</c:v>
                </c:pt>
                <c:pt idx="21">
                  <c:v>69.6892</c:v>
                </c:pt>
                <c:pt idx="22">
                  <c:v>70.27249999999998</c:v>
                </c:pt>
                <c:pt idx="23">
                  <c:v>70.58829999999999</c:v>
                </c:pt>
                <c:pt idx="24">
                  <c:v>70.648299999999992</c:v>
                </c:pt>
                <c:pt idx="25">
                  <c:v>70.466399999999993</c:v>
                </c:pt>
                <c:pt idx="26">
                  <c:v>70.058199999999999</c:v>
                </c:pt>
                <c:pt idx="27">
                  <c:v>69.440900000000013</c:v>
                </c:pt>
                <c:pt idx="28">
                  <c:v>68.632699999999986</c:v>
                </c:pt>
                <c:pt idx="29">
                  <c:v>67.653099999999981</c:v>
                </c:pt>
                <c:pt idx="30">
                  <c:v>66.521999999999991</c:v>
                </c:pt>
                <c:pt idx="31">
                  <c:v>65.259900000000002</c:v>
                </c:pt>
                <c:pt idx="32">
                  <c:v>63.887699999999995</c:v>
                </c:pt>
                <c:pt idx="33">
                  <c:v>62.425800000000002</c:v>
                </c:pt>
                <c:pt idx="34">
                  <c:v>60.8949</c:v>
                </c:pt>
                <c:pt idx="35">
                  <c:v>59.314899999999994</c:v>
                </c:pt>
                <c:pt idx="36">
                  <c:v>57.705300000000008</c:v>
                </c:pt>
                <c:pt idx="37">
                  <c:v>56.084799999999994</c:v>
                </c:pt>
                <c:pt idx="38">
                  <c:v>54.4709</c:v>
                </c:pt>
                <c:pt idx="39">
                  <c:v>52.880299999999998</c:v>
                </c:pt>
                <c:pt idx="40">
                  <c:v>51.328400000000002</c:v>
                </c:pt>
                <c:pt idx="41">
                  <c:v>49.8294</c:v>
                </c:pt>
                <c:pt idx="42">
                  <c:v>48.396100000000004</c:v>
                </c:pt>
                <c:pt idx="43">
                  <c:v>47.039900000000003</c:v>
                </c:pt>
                <c:pt idx="44">
                  <c:v>45.770600000000002</c:v>
                </c:pt>
                <c:pt idx="45">
                  <c:v>44.596700000000006</c:v>
                </c:pt>
                <c:pt idx="46">
                  <c:v>43.525200000000012</c:v>
                </c:pt>
                <c:pt idx="47">
                  <c:v>42.561500000000002</c:v>
                </c:pt>
                <c:pt idx="48">
                  <c:v>41.709700000000005</c:v>
                </c:pt>
                <c:pt idx="49">
                  <c:v>40.9724</c:v>
                </c:pt>
                <c:pt idx="50">
                  <c:v>40.350899999999996</c:v>
                </c:pt>
                <c:pt idx="51">
                  <c:v>39.845100000000002</c:v>
                </c:pt>
                <c:pt idx="52">
                  <c:v>39.453899999999997</c:v>
                </c:pt>
                <c:pt idx="53">
                  <c:v>39.174900000000001</c:v>
                </c:pt>
                <c:pt idx="54">
                  <c:v>39.004599999999996</c:v>
                </c:pt>
                <c:pt idx="55">
                  <c:v>38.938600000000001</c:v>
                </c:pt>
                <c:pt idx="56">
                  <c:v>38.971899999999998</c:v>
                </c:pt>
                <c:pt idx="57">
                  <c:v>39.098300000000009</c:v>
                </c:pt>
                <c:pt idx="58">
                  <c:v>39.311299999999996</c:v>
                </c:pt>
                <c:pt idx="59">
                  <c:v>39.603700000000003</c:v>
                </c:pt>
                <c:pt idx="60">
                  <c:v>39.968000000000011</c:v>
                </c:pt>
                <c:pt idx="61">
                  <c:v>40.3962</c:v>
                </c:pt>
                <c:pt idx="62">
                  <c:v>40.880299999999998</c:v>
                </c:pt>
                <c:pt idx="63">
                  <c:v>41.411799999999999</c:v>
                </c:pt>
                <c:pt idx="64">
                  <c:v>41.982700000000001</c:v>
                </c:pt>
                <c:pt idx="65">
                  <c:v>42.584499999999998</c:v>
                </c:pt>
                <c:pt idx="66">
                  <c:v>43.209300000000006</c:v>
                </c:pt>
                <c:pt idx="67">
                  <c:v>43.849199999999996</c:v>
                </c:pt>
                <c:pt idx="68">
                  <c:v>44.496400000000001</c:v>
                </c:pt>
                <c:pt idx="69">
                  <c:v>45.143900000000002</c:v>
                </c:pt>
                <c:pt idx="70">
                  <c:v>45.784800000000004</c:v>
                </c:pt>
                <c:pt idx="71">
                  <c:v>46.412700000000001</c:v>
                </c:pt>
                <c:pt idx="72">
                  <c:v>47.021800000000006</c:v>
                </c:pt>
                <c:pt idx="73">
                  <c:v>47.6066</c:v>
                </c:pt>
                <c:pt idx="74">
                  <c:v>48.162400000000012</c:v>
                </c:pt>
                <c:pt idx="75">
                  <c:v>48.685000000000002</c:v>
                </c:pt>
                <c:pt idx="76">
                  <c:v>49.1708</c:v>
                </c:pt>
                <c:pt idx="77">
                  <c:v>49.616800000000005</c:v>
                </c:pt>
                <c:pt idx="78">
                  <c:v>50.020400000000002</c:v>
                </c:pt>
                <c:pt idx="79">
                  <c:v>50.379899999999999</c:v>
                </c:pt>
                <c:pt idx="80">
                  <c:v>50.694000000000003</c:v>
                </c:pt>
                <c:pt idx="81">
                  <c:v>50.9619</c:v>
                </c:pt>
                <c:pt idx="82">
                  <c:v>51.183400000000006</c:v>
                </c:pt>
                <c:pt idx="83">
                  <c:v>51.358799999999995</c:v>
                </c:pt>
                <c:pt idx="84">
                  <c:v>51.489000000000004</c:v>
                </c:pt>
                <c:pt idx="85">
                  <c:v>51.575000000000003</c:v>
                </c:pt>
                <c:pt idx="86">
                  <c:v>51.618500000000004</c:v>
                </c:pt>
                <c:pt idx="87">
                  <c:v>51.621400000000001</c:v>
                </c:pt>
                <c:pt idx="88">
                  <c:v>51.586100000000002</c:v>
                </c:pt>
                <c:pt idx="89">
                  <c:v>51.514899999999997</c:v>
                </c:pt>
                <c:pt idx="90">
                  <c:v>51.410799999999995</c:v>
                </c:pt>
                <c:pt idx="91">
                  <c:v>51.276700000000005</c:v>
                </c:pt>
                <c:pt idx="92">
                  <c:v>51.115600000000001</c:v>
                </c:pt>
                <c:pt idx="93">
                  <c:v>50.930900000000001</c:v>
                </c:pt>
                <c:pt idx="94">
                  <c:v>50.725800000000007</c:v>
                </c:pt>
                <c:pt idx="95">
                  <c:v>50.503600000000006</c:v>
                </c:pt>
                <c:pt idx="96">
                  <c:v>50.267600000000002</c:v>
                </c:pt>
                <c:pt idx="97">
                  <c:v>50.021100000000004</c:v>
                </c:pt>
                <c:pt idx="98">
                  <c:v>49.767300000000006</c:v>
                </c:pt>
                <c:pt idx="99">
                  <c:v>49.509300000000003</c:v>
                </c:pt>
                <c:pt idx="100">
                  <c:v>49.25</c:v>
                </c:pt>
                <c:pt idx="101">
                  <c:v>48.992200000000011</c:v>
                </c:pt>
                <c:pt idx="102">
                  <c:v>48.738600000000012</c:v>
                </c:pt>
                <c:pt idx="103">
                  <c:v>48.491600000000005</c:v>
                </c:pt>
                <c:pt idx="104">
                  <c:v>48.253400000000006</c:v>
                </c:pt>
                <c:pt idx="105">
                  <c:v>48.026000000000003</c:v>
                </c:pt>
                <c:pt idx="106">
                  <c:v>47.811199999999999</c:v>
                </c:pt>
                <c:pt idx="107">
                  <c:v>47.610600000000005</c:v>
                </c:pt>
                <c:pt idx="108">
                  <c:v>47.425500000000007</c:v>
                </c:pt>
                <c:pt idx="109">
                  <c:v>47.256900000000002</c:v>
                </c:pt>
                <c:pt idx="110">
                  <c:v>47.105700000000006</c:v>
                </c:pt>
                <c:pt idx="111">
                  <c:v>46.9724</c:v>
                </c:pt>
                <c:pt idx="112">
                  <c:v>46.857599999999998</c:v>
                </c:pt>
                <c:pt idx="113">
                  <c:v>46.761300000000006</c:v>
                </c:pt>
                <c:pt idx="114">
                  <c:v>46.683400000000006</c:v>
                </c:pt>
                <c:pt idx="115">
                  <c:v>46.623900000000006</c:v>
                </c:pt>
                <c:pt idx="116">
                  <c:v>46.5822</c:v>
                </c:pt>
                <c:pt idx="117">
                  <c:v>46.557799999999993</c:v>
                </c:pt>
                <c:pt idx="118">
                  <c:v>46.55</c:v>
                </c:pt>
                <c:pt idx="119">
                  <c:v>46.557899999999997</c:v>
                </c:pt>
                <c:pt idx="120">
                  <c:v>46.580500000000001</c:v>
                </c:pt>
                <c:pt idx="121">
                  <c:v>46.616800000000005</c:v>
                </c:pt>
                <c:pt idx="122">
                  <c:v>46.665600000000012</c:v>
                </c:pt>
                <c:pt idx="123">
                  <c:v>46.72570000000001</c:v>
                </c:pt>
                <c:pt idx="124">
                  <c:v>46.795800000000007</c:v>
                </c:pt>
                <c:pt idx="125">
                  <c:v>46.874699999999997</c:v>
                </c:pt>
                <c:pt idx="126">
                  <c:v>46.960900000000002</c:v>
                </c:pt>
                <c:pt idx="127">
                  <c:v>47.053100000000001</c:v>
                </c:pt>
                <c:pt idx="128">
                  <c:v>47.150100000000002</c:v>
                </c:pt>
                <c:pt idx="129">
                  <c:v>47.250600000000006</c:v>
                </c:pt>
                <c:pt idx="130">
                  <c:v>47.353199999999994</c:v>
                </c:pt>
                <c:pt idx="131">
                  <c:v>47.456899999999997</c:v>
                </c:pt>
                <c:pt idx="132">
                  <c:v>47.560400000000001</c:v>
                </c:pt>
                <c:pt idx="133">
                  <c:v>47.662600000000012</c:v>
                </c:pt>
                <c:pt idx="134">
                  <c:v>47.762700000000009</c:v>
                </c:pt>
                <c:pt idx="135">
                  <c:v>47.859499999999997</c:v>
                </c:pt>
                <c:pt idx="136">
                  <c:v>47.952400000000004</c:v>
                </c:pt>
                <c:pt idx="137">
                  <c:v>48.040400000000005</c:v>
                </c:pt>
                <c:pt idx="138">
                  <c:v>48.123100000000008</c:v>
                </c:pt>
                <c:pt idx="139">
                  <c:v>48.199800000000003</c:v>
                </c:pt>
                <c:pt idx="140">
                  <c:v>48.27</c:v>
                </c:pt>
                <c:pt idx="141">
                  <c:v>48.333400000000005</c:v>
                </c:pt>
                <c:pt idx="142">
                  <c:v>48.389699999999998</c:v>
                </c:pt>
                <c:pt idx="143">
                  <c:v>48.438800000000001</c:v>
                </c:pt>
                <c:pt idx="144">
                  <c:v>48.480399999999996</c:v>
                </c:pt>
                <c:pt idx="145">
                  <c:v>48.514599999999994</c:v>
                </c:pt>
                <c:pt idx="146">
                  <c:v>48.541399999999996</c:v>
                </c:pt>
                <c:pt idx="147">
                  <c:v>48.561</c:v>
                </c:pt>
                <c:pt idx="148">
                  <c:v>48.573600000000006</c:v>
                </c:pt>
                <c:pt idx="149">
                  <c:v>48.579500000000003</c:v>
                </c:pt>
                <c:pt idx="150">
                  <c:v>48.578900000000004</c:v>
                </c:pt>
                <c:pt idx="151">
                  <c:v>48.572200000000002</c:v>
                </c:pt>
                <c:pt idx="152">
                  <c:v>48.559899999999999</c:v>
                </c:pt>
                <c:pt idx="153">
                  <c:v>48.542400000000001</c:v>
                </c:pt>
                <c:pt idx="154">
                  <c:v>48.520200000000003</c:v>
                </c:pt>
                <c:pt idx="155">
                  <c:v>48.4938</c:v>
                </c:pt>
                <c:pt idx="156">
                  <c:v>48.4636</c:v>
                </c:pt>
                <c:pt idx="157">
                  <c:v>48.430300000000003</c:v>
                </c:pt>
                <c:pt idx="158">
                  <c:v>48.394400000000005</c:v>
                </c:pt>
                <c:pt idx="159">
                  <c:v>48.356299999999997</c:v>
                </c:pt>
                <c:pt idx="160">
                  <c:v>48.316599999999994</c:v>
                </c:pt>
                <c:pt idx="161">
                  <c:v>48.275900000000007</c:v>
                </c:pt>
                <c:pt idx="162">
                  <c:v>48.234500000000004</c:v>
                </c:pt>
                <c:pt idx="163">
                  <c:v>48.193000000000012</c:v>
                </c:pt>
                <c:pt idx="164">
                  <c:v>48.151899999999998</c:v>
                </c:pt>
                <c:pt idx="165">
                  <c:v>48.111399999999996</c:v>
                </c:pt>
                <c:pt idx="166">
                  <c:v>48.072100000000006</c:v>
                </c:pt>
                <c:pt idx="167">
                  <c:v>48.034300000000002</c:v>
                </c:pt>
                <c:pt idx="168">
                  <c:v>47.998200000000011</c:v>
                </c:pt>
                <c:pt idx="169">
                  <c:v>47.964200000000005</c:v>
                </c:pt>
                <c:pt idx="170">
                  <c:v>47.932500000000005</c:v>
                </c:pt>
                <c:pt idx="171">
                  <c:v>47.903400000000005</c:v>
                </c:pt>
                <c:pt idx="172">
                  <c:v>47.876799999999996</c:v>
                </c:pt>
                <c:pt idx="173">
                  <c:v>47.853099999999998</c:v>
                </c:pt>
                <c:pt idx="174">
                  <c:v>47.832300000000004</c:v>
                </c:pt>
                <c:pt idx="175">
                  <c:v>47.814399999999999</c:v>
                </c:pt>
                <c:pt idx="176">
                  <c:v>47.799500000000009</c:v>
                </c:pt>
                <c:pt idx="177">
                  <c:v>47.787500000000001</c:v>
                </c:pt>
                <c:pt idx="178">
                  <c:v>47.778500000000008</c:v>
                </c:pt>
                <c:pt idx="179">
                  <c:v>47.772300000000008</c:v>
                </c:pt>
                <c:pt idx="180">
                  <c:v>47.768900000000009</c:v>
                </c:pt>
                <c:pt idx="181">
                  <c:v>47.768000000000008</c:v>
                </c:pt>
                <c:pt idx="182">
                  <c:v>47.769700000000007</c:v>
                </c:pt>
                <c:pt idx="183">
                  <c:v>47.773700000000005</c:v>
                </c:pt>
                <c:pt idx="184">
                  <c:v>47.779900000000005</c:v>
                </c:pt>
                <c:pt idx="185">
                  <c:v>47.788000000000004</c:v>
                </c:pt>
                <c:pt idx="186">
                  <c:v>47.797900000000006</c:v>
                </c:pt>
                <c:pt idx="187">
                  <c:v>47.809400000000004</c:v>
                </c:pt>
                <c:pt idx="188">
                  <c:v>47.822200000000002</c:v>
                </c:pt>
                <c:pt idx="189">
                  <c:v>47.836200000000005</c:v>
                </c:pt>
                <c:pt idx="190">
                  <c:v>47.851099999999995</c:v>
                </c:pt>
                <c:pt idx="191">
                  <c:v>47.866700000000002</c:v>
                </c:pt>
                <c:pt idx="192">
                  <c:v>47.882799999999996</c:v>
                </c:pt>
                <c:pt idx="193">
                  <c:v>47.899300000000004</c:v>
                </c:pt>
                <c:pt idx="194">
                  <c:v>47.915900000000001</c:v>
                </c:pt>
                <c:pt idx="195">
                  <c:v>47.932400000000001</c:v>
                </c:pt>
                <c:pt idx="196">
                  <c:v>47.948700000000002</c:v>
                </c:pt>
                <c:pt idx="197">
                  <c:v>47.964700000000001</c:v>
                </c:pt>
                <c:pt idx="198">
                  <c:v>47.9801</c:v>
                </c:pt>
                <c:pt idx="199">
                  <c:v>47.994800000000005</c:v>
                </c:pt>
                <c:pt idx="200">
                  <c:v>48.008800000000001</c:v>
                </c:pt>
                <c:pt idx="201">
                  <c:v>48.021800000000006</c:v>
                </c:pt>
                <c:pt idx="202">
                  <c:v>48.033900000000003</c:v>
                </c:pt>
                <c:pt idx="203">
                  <c:v>48.045000000000002</c:v>
                </c:pt>
                <c:pt idx="204">
                  <c:v>48.054900000000004</c:v>
                </c:pt>
                <c:pt idx="205">
                  <c:v>48.063800000000001</c:v>
                </c:pt>
                <c:pt idx="206">
                  <c:v>48.071400000000004</c:v>
                </c:pt>
                <c:pt idx="207">
                  <c:v>48.0779</c:v>
                </c:pt>
                <c:pt idx="208">
                  <c:v>48.083100000000002</c:v>
                </c:pt>
                <c:pt idx="209">
                  <c:v>48.087199999999996</c:v>
                </c:pt>
                <c:pt idx="210">
                  <c:v>48.090200000000003</c:v>
                </c:pt>
                <c:pt idx="211">
                  <c:v>48.092000000000006</c:v>
                </c:pt>
                <c:pt idx="212">
                  <c:v>48.092800000000011</c:v>
                </c:pt>
                <c:pt idx="213">
                  <c:v>48.092500000000008</c:v>
                </c:pt>
                <c:pt idx="214">
                  <c:v>48.091300000000004</c:v>
                </c:pt>
                <c:pt idx="215">
                  <c:v>48.089200000000005</c:v>
                </c:pt>
                <c:pt idx="216">
                  <c:v>48.086200000000005</c:v>
                </c:pt>
                <c:pt idx="217">
                  <c:v>48.082600000000006</c:v>
                </c:pt>
                <c:pt idx="218">
                  <c:v>48.078200000000002</c:v>
                </c:pt>
                <c:pt idx="219">
                  <c:v>48.073300000000003</c:v>
                </c:pt>
                <c:pt idx="220">
                  <c:v>48.067900000000002</c:v>
                </c:pt>
                <c:pt idx="221">
                  <c:v>48.062100000000008</c:v>
                </c:pt>
                <c:pt idx="222">
                  <c:v>48.056000000000004</c:v>
                </c:pt>
                <c:pt idx="223">
                  <c:v>48.049600000000005</c:v>
                </c:pt>
                <c:pt idx="224">
                  <c:v>48.043000000000006</c:v>
                </c:pt>
                <c:pt idx="225">
                  <c:v>48.0364</c:v>
                </c:pt>
                <c:pt idx="226">
                  <c:v>48.029800000000002</c:v>
                </c:pt>
                <c:pt idx="227">
                  <c:v>48.023200000000003</c:v>
                </c:pt>
                <c:pt idx="228">
                  <c:v>48.016799999999996</c:v>
                </c:pt>
                <c:pt idx="229">
                  <c:v>48.0105</c:v>
                </c:pt>
                <c:pt idx="230">
                  <c:v>48.0045</c:v>
                </c:pt>
                <c:pt idx="231">
                  <c:v>47.998800000000003</c:v>
                </c:pt>
                <c:pt idx="232">
                  <c:v>47.993400000000001</c:v>
                </c:pt>
                <c:pt idx="233">
                  <c:v>47.988400000000006</c:v>
                </c:pt>
                <c:pt idx="234">
                  <c:v>47.983799999999995</c:v>
                </c:pt>
                <c:pt idx="235">
                  <c:v>47.979600000000005</c:v>
                </c:pt>
                <c:pt idx="236">
                  <c:v>47.975900000000003</c:v>
                </c:pt>
                <c:pt idx="237">
                  <c:v>47.972700000000003</c:v>
                </c:pt>
                <c:pt idx="238">
                  <c:v>47.969900000000003</c:v>
                </c:pt>
                <c:pt idx="239">
                  <c:v>47.967600000000004</c:v>
                </c:pt>
                <c:pt idx="240">
                  <c:v>47.965700000000005</c:v>
                </c:pt>
                <c:pt idx="241">
                  <c:v>47.964400000000005</c:v>
                </c:pt>
                <c:pt idx="242">
                  <c:v>47.9634</c:v>
                </c:pt>
                <c:pt idx="243">
                  <c:v>47.963000000000001</c:v>
                </c:pt>
                <c:pt idx="244">
                  <c:v>47.962900000000005</c:v>
                </c:pt>
                <c:pt idx="245">
                  <c:v>47.963200000000001</c:v>
                </c:pt>
                <c:pt idx="246">
                  <c:v>47.963900000000002</c:v>
                </c:pt>
                <c:pt idx="247">
                  <c:v>47.965000000000003</c:v>
                </c:pt>
                <c:pt idx="248">
                  <c:v>47.966300000000004</c:v>
                </c:pt>
                <c:pt idx="249">
                  <c:v>47.968000000000011</c:v>
                </c:pt>
                <c:pt idx="250">
                  <c:v>47.969800000000006</c:v>
                </c:pt>
                <c:pt idx="251">
                  <c:v>47.971899999999998</c:v>
                </c:pt>
                <c:pt idx="252">
                  <c:v>47.974199999999996</c:v>
                </c:pt>
                <c:pt idx="253">
                  <c:v>47.976600000000005</c:v>
                </c:pt>
                <c:pt idx="254">
                  <c:v>47.979100000000003</c:v>
                </c:pt>
                <c:pt idx="255">
                  <c:v>47.981699999999996</c:v>
                </c:pt>
                <c:pt idx="256">
                  <c:v>47.984299999999998</c:v>
                </c:pt>
                <c:pt idx="257">
                  <c:v>47.986999999999995</c:v>
                </c:pt>
                <c:pt idx="258">
                  <c:v>47.989599999999996</c:v>
                </c:pt>
                <c:pt idx="259">
                  <c:v>47.992200000000011</c:v>
                </c:pt>
                <c:pt idx="260">
                  <c:v>47.994800000000005</c:v>
                </c:pt>
                <c:pt idx="261">
                  <c:v>47.997200000000007</c:v>
                </c:pt>
                <c:pt idx="262">
                  <c:v>47.999600000000001</c:v>
                </c:pt>
                <c:pt idx="263">
                  <c:v>48.001799999999996</c:v>
                </c:pt>
                <c:pt idx="264">
                  <c:v>48.003800000000005</c:v>
                </c:pt>
                <c:pt idx="265">
                  <c:v>48.005700000000004</c:v>
                </c:pt>
                <c:pt idx="266">
                  <c:v>48.0075</c:v>
                </c:pt>
                <c:pt idx="267">
                  <c:v>48.009</c:v>
                </c:pt>
                <c:pt idx="268">
                  <c:v>48.010400000000004</c:v>
                </c:pt>
                <c:pt idx="269">
                  <c:v>48.011599999999994</c:v>
                </c:pt>
                <c:pt idx="270">
                  <c:v>48.012600000000006</c:v>
                </c:pt>
                <c:pt idx="271">
                  <c:v>48.013400000000004</c:v>
                </c:pt>
                <c:pt idx="272">
                  <c:v>48.013999999999996</c:v>
                </c:pt>
                <c:pt idx="273">
                  <c:v>48.014499999999998</c:v>
                </c:pt>
                <c:pt idx="274">
                  <c:v>48.014799999999994</c:v>
                </c:pt>
                <c:pt idx="275">
                  <c:v>48.014799999999994</c:v>
                </c:pt>
                <c:pt idx="276">
                  <c:v>48.014799999999994</c:v>
                </c:pt>
                <c:pt idx="277">
                  <c:v>48.014599999999994</c:v>
                </c:pt>
                <c:pt idx="278">
                  <c:v>48.014199999999995</c:v>
                </c:pt>
                <c:pt idx="279">
                  <c:v>48.0137</c:v>
                </c:pt>
                <c:pt idx="280">
                  <c:v>48.013100000000001</c:v>
                </c:pt>
                <c:pt idx="281">
                  <c:v>48.0124</c:v>
                </c:pt>
                <c:pt idx="282">
                  <c:v>48.011599999999994</c:v>
                </c:pt>
                <c:pt idx="283">
                  <c:v>48.0107</c:v>
                </c:pt>
                <c:pt idx="284">
                  <c:v>48.009800000000006</c:v>
                </c:pt>
                <c:pt idx="285">
                  <c:v>48.008800000000001</c:v>
                </c:pt>
                <c:pt idx="286">
                  <c:v>48.007799999999996</c:v>
                </c:pt>
                <c:pt idx="287">
                  <c:v>48.006700000000002</c:v>
                </c:pt>
                <c:pt idx="288">
                  <c:v>48.005600000000001</c:v>
                </c:pt>
                <c:pt idx="289">
                  <c:v>48.004599999999996</c:v>
                </c:pt>
                <c:pt idx="290">
                  <c:v>48.003500000000003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578712"/>
        <c:axId val="201580672"/>
      </c:scatterChart>
      <c:valAx>
        <c:axId val="201578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1580672"/>
        <c:crosses val="autoZero"/>
        <c:crossBetween val="midCat"/>
      </c:valAx>
      <c:valAx>
        <c:axId val="201580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15787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wave</a:t>
            </a:r>
            <a:endParaRPr lang="ko-KR" alt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final!$A$1</c:f>
              <c:strCache>
                <c:ptCount val="1"/>
                <c:pt idx="0">
                  <c:v>"1/4"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final!$A$2:$A$667</c:f>
              <c:numCache>
                <c:formatCode>General</c:formatCode>
                <c:ptCount val="666"/>
                <c:pt idx="0">
                  <c:v>0</c:v>
                </c:pt>
                <c:pt idx="1">
                  <c:v>8.415430000000005E-3</c:v>
                </c:pt>
                <c:pt idx="2">
                  <c:v>1.6830100000000004E-2</c:v>
                </c:pt>
                <c:pt idx="3">
                  <c:v>2.524330000000001E-2</c:v>
                </c:pt>
                <c:pt idx="4">
                  <c:v>3.3654200000000002E-2</c:v>
                </c:pt>
                <c:pt idx="5">
                  <c:v>4.2062100000000012E-2</c:v>
                </c:pt>
                <c:pt idx="6">
                  <c:v>5.0466300000000013E-2</c:v>
                </c:pt>
                <c:pt idx="7">
                  <c:v>5.8866000000000016E-2</c:v>
                </c:pt>
                <c:pt idx="8">
                  <c:v>6.7260400000000012E-2</c:v>
                </c:pt>
                <c:pt idx="9">
                  <c:v>7.5648800000000002E-2</c:v>
                </c:pt>
                <c:pt idx="10">
                  <c:v>8.4030400000000019E-2</c:v>
                </c:pt>
                <c:pt idx="11">
                  <c:v>9.2404600000000003E-2</c:v>
                </c:pt>
                <c:pt idx="12">
                  <c:v>0.10077000000000001</c:v>
                </c:pt>
                <c:pt idx="13">
                  <c:v>0.10912700000000002</c:v>
                </c:pt>
                <c:pt idx="14">
                  <c:v>0.11747500000000002</c:v>
                </c:pt>
                <c:pt idx="15">
                  <c:v>0.12581100000000001</c:v>
                </c:pt>
                <c:pt idx="16">
                  <c:v>0.13413700000000001</c:v>
                </c:pt>
                <c:pt idx="17">
                  <c:v>0.14245000000000002</c:v>
                </c:pt>
                <c:pt idx="18">
                  <c:v>0.15075100000000002</c:v>
                </c:pt>
                <c:pt idx="19">
                  <c:v>0.15903800000000004</c:v>
                </c:pt>
                <c:pt idx="20">
                  <c:v>0.16731100000000002</c:v>
                </c:pt>
                <c:pt idx="21">
                  <c:v>0.17556900000000003</c:v>
                </c:pt>
                <c:pt idx="22">
                  <c:v>0.18381200000000003</c:v>
                </c:pt>
                <c:pt idx="23">
                  <c:v>0.19203800000000001</c:v>
                </c:pt>
                <c:pt idx="24">
                  <c:v>0.20024700000000004</c:v>
                </c:pt>
                <c:pt idx="25">
                  <c:v>0.20843800000000004</c:v>
                </c:pt>
                <c:pt idx="26">
                  <c:v>0.21661000000000002</c:v>
                </c:pt>
                <c:pt idx="27">
                  <c:v>0.22476400000000002</c:v>
                </c:pt>
                <c:pt idx="28">
                  <c:v>0.23289699999999999</c:v>
                </c:pt>
                <c:pt idx="29">
                  <c:v>0.24100900000000003</c:v>
                </c:pt>
                <c:pt idx="30">
                  <c:v>0.24910000000000002</c:v>
                </c:pt>
                <c:pt idx="31">
                  <c:v>0.25716800000000001</c:v>
                </c:pt>
                <c:pt idx="32">
                  <c:v>0.26521400000000001</c:v>
                </c:pt>
                <c:pt idx="33">
                  <c:v>0.27323499999999995</c:v>
                </c:pt>
                <c:pt idx="34">
                  <c:v>0.28123299999999996</c:v>
                </c:pt>
                <c:pt idx="35">
                  <c:v>0.2892050000000001</c:v>
                </c:pt>
                <c:pt idx="36">
                  <c:v>0.29715200000000008</c:v>
                </c:pt>
                <c:pt idx="37">
                  <c:v>0.30507200000000007</c:v>
                </c:pt>
                <c:pt idx="38">
                  <c:v>0.31296500000000016</c:v>
                </c:pt>
                <c:pt idx="39">
                  <c:v>0.32083000000000006</c:v>
                </c:pt>
                <c:pt idx="40">
                  <c:v>0.32866600000000007</c:v>
                </c:pt>
                <c:pt idx="41">
                  <c:v>0.33647300000000008</c:v>
                </c:pt>
                <c:pt idx="42">
                  <c:v>0.34424900000000008</c:v>
                </c:pt>
                <c:pt idx="43">
                  <c:v>0.35199600000000003</c:v>
                </c:pt>
                <c:pt idx="44">
                  <c:v>0.35971000000000003</c:v>
                </c:pt>
                <c:pt idx="45">
                  <c:v>0.36739300000000008</c:v>
                </c:pt>
                <c:pt idx="46">
                  <c:v>0.37504300000000002</c:v>
                </c:pt>
                <c:pt idx="47">
                  <c:v>0.38265900000000008</c:v>
                </c:pt>
                <c:pt idx="48">
                  <c:v>0.390241</c:v>
                </c:pt>
                <c:pt idx="49">
                  <c:v>0.39778800000000009</c:v>
                </c:pt>
                <c:pt idx="50">
                  <c:v>0.40530000000000005</c:v>
                </c:pt>
                <c:pt idx="51">
                  <c:v>0.41277600000000003</c:v>
                </c:pt>
                <c:pt idx="52">
                  <c:v>0.42021400000000003</c:v>
                </c:pt>
                <c:pt idx="53">
                  <c:v>0.42761600000000005</c:v>
                </c:pt>
                <c:pt idx="54">
                  <c:v>0.43497900000000006</c:v>
                </c:pt>
                <c:pt idx="55">
                  <c:v>0.44230300000000006</c:v>
                </c:pt>
                <c:pt idx="56">
                  <c:v>0.44958800000000015</c:v>
                </c:pt>
                <c:pt idx="57">
                  <c:v>0.45683200000000002</c:v>
                </c:pt>
                <c:pt idx="58">
                  <c:v>0.464036</c:v>
                </c:pt>
                <c:pt idx="59">
                  <c:v>0.47119900000000003</c:v>
                </c:pt>
                <c:pt idx="60">
                  <c:v>0.47831900000000016</c:v>
                </c:pt>
                <c:pt idx="61">
                  <c:v>0.48539700000000002</c:v>
                </c:pt>
                <c:pt idx="62">
                  <c:v>0.49243100000000001</c:v>
                </c:pt>
                <c:pt idx="63">
                  <c:v>0.49942100000000006</c:v>
                </c:pt>
                <c:pt idx="64">
                  <c:v>0.5063669999999999</c:v>
                </c:pt>
                <c:pt idx="65">
                  <c:v>0.51326699999999992</c:v>
                </c:pt>
                <c:pt idx="66">
                  <c:v>0.52012199999999997</c:v>
                </c:pt>
                <c:pt idx="67">
                  <c:v>0.52693100000000004</c:v>
                </c:pt>
                <c:pt idx="68">
                  <c:v>0.53369200000000017</c:v>
                </c:pt>
                <c:pt idx="69">
                  <c:v>0.54040500000000002</c:v>
                </c:pt>
                <c:pt idx="70">
                  <c:v>0.54707099999999997</c:v>
                </c:pt>
                <c:pt idx="71">
                  <c:v>0.55368700000000004</c:v>
                </c:pt>
                <c:pt idx="72">
                  <c:v>0.56025400000000003</c:v>
                </c:pt>
                <c:pt idx="73">
                  <c:v>0.56677200000000005</c:v>
                </c:pt>
                <c:pt idx="74">
                  <c:v>0.57323800000000003</c:v>
                </c:pt>
                <c:pt idx="75">
                  <c:v>0.57965299999999997</c:v>
                </c:pt>
                <c:pt idx="76">
                  <c:v>0.58601700000000001</c:v>
                </c:pt>
                <c:pt idx="77">
                  <c:v>0.59232799999999997</c:v>
                </c:pt>
                <c:pt idx="78">
                  <c:v>0.59858699999999987</c:v>
                </c:pt>
                <c:pt idx="79">
                  <c:v>0.60479200000000011</c:v>
                </c:pt>
                <c:pt idx="80">
                  <c:v>0.61094300000000012</c:v>
                </c:pt>
                <c:pt idx="81">
                  <c:v>0.61703900000000012</c:v>
                </c:pt>
                <c:pt idx="82">
                  <c:v>0.62308000000000008</c:v>
                </c:pt>
                <c:pt idx="83">
                  <c:v>0.62906600000000001</c:v>
                </c:pt>
                <c:pt idx="84">
                  <c:v>0.63499600000000012</c:v>
                </c:pt>
                <c:pt idx="85">
                  <c:v>0.64086799999999999</c:v>
                </c:pt>
                <c:pt idx="86">
                  <c:v>0.64668400000000015</c:v>
                </c:pt>
                <c:pt idx="87">
                  <c:v>0.65244200000000008</c:v>
                </c:pt>
                <c:pt idx="88">
                  <c:v>0.65814200000000012</c:v>
                </c:pt>
                <c:pt idx="89">
                  <c:v>0.66378300000000012</c:v>
                </c:pt>
                <c:pt idx="90">
                  <c:v>0.66936399999999996</c:v>
                </c:pt>
                <c:pt idx="91">
                  <c:v>0.6748860000000001</c:v>
                </c:pt>
                <c:pt idx="92">
                  <c:v>0.68034799999999995</c:v>
                </c:pt>
                <c:pt idx="93">
                  <c:v>0.68574900000000028</c:v>
                </c:pt>
                <c:pt idx="94">
                  <c:v>0.69108800000000015</c:v>
                </c:pt>
                <c:pt idx="95">
                  <c:v>0.69636699999999996</c:v>
                </c:pt>
                <c:pt idx="96">
                  <c:v>0.70158199999999993</c:v>
                </c:pt>
                <c:pt idx="97">
                  <c:v>0.70673600000000003</c:v>
                </c:pt>
                <c:pt idx="98">
                  <c:v>0.71182600000000007</c:v>
                </c:pt>
                <c:pt idx="99">
                  <c:v>0.71685200000000004</c:v>
                </c:pt>
                <c:pt idx="100">
                  <c:v>0.72181499999999998</c:v>
                </c:pt>
                <c:pt idx="101">
                  <c:v>0.72671300000000005</c:v>
                </c:pt>
                <c:pt idx="102">
                  <c:v>0.73154600000000003</c:v>
                </c:pt>
                <c:pt idx="103">
                  <c:v>0.73631400000000002</c:v>
                </c:pt>
                <c:pt idx="104">
                  <c:v>0.74101700000000004</c:v>
                </c:pt>
                <c:pt idx="105">
                  <c:v>0.74565300000000012</c:v>
                </c:pt>
                <c:pt idx="106">
                  <c:v>0.75022200000000017</c:v>
                </c:pt>
                <c:pt idx="107">
                  <c:v>0.75472500000000009</c:v>
                </c:pt>
                <c:pt idx="108">
                  <c:v>0.75915999999999995</c:v>
                </c:pt>
                <c:pt idx="109">
                  <c:v>0.76352699999999996</c:v>
                </c:pt>
                <c:pt idx="110">
                  <c:v>0.76782700000000015</c:v>
                </c:pt>
                <c:pt idx="111">
                  <c:v>0.77205699999999988</c:v>
                </c:pt>
                <c:pt idx="112">
                  <c:v>0.77621899999999988</c:v>
                </c:pt>
                <c:pt idx="113">
                  <c:v>0.78031099999999987</c:v>
                </c:pt>
                <c:pt idx="114">
                  <c:v>0.78433399999999986</c:v>
                </c:pt>
                <c:pt idx="115">
                  <c:v>0.78828699999999985</c:v>
                </c:pt>
                <c:pt idx="116">
                  <c:v>0.79217000000000004</c:v>
                </c:pt>
                <c:pt idx="117">
                  <c:v>0.79598100000000005</c:v>
                </c:pt>
                <c:pt idx="118">
                  <c:v>0.79972200000000004</c:v>
                </c:pt>
                <c:pt idx="119">
                  <c:v>0.80339099999999997</c:v>
                </c:pt>
                <c:pt idx="120">
                  <c:v>0.80698899999999996</c:v>
                </c:pt>
                <c:pt idx="121">
                  <c:v>0.81051399999999985</c:v>
                </c:pt>
                <c:pt idx="122">
                  <c:v>0.813967</c:v>
                </c:pt>
                <c:pt idx="123">
                  <c:v>0.81734799999999996</c:v>
                </c:pt>
                <c:pt idx="124">
                  <c:v>0.82065500000000013</c:v>
                </c:pt>
                <c:pt idx="125">
                  <c:v>0.82389000000000012</c:v>
                </c:pt>
                <c:pt idx="126">
                  <c:v>0.82704999999999995</c:v>
                </c:pt>
                <c:pt idx="127">
                  <c:v>0.83013700000000001</c:v>
                </c:pt>
                <c:pt idx="128">
                  <c:v>0.83314999999999995</c:v>
                </c:pt>
                <c:pt idx="129">
                  <c:v>0.83608800000000005</c:v>
                </c:pt>
                <c:pt idx="130">
                  <c:v>0.83895200000000003</c:v>
                </c:pt>
                <c:pt idx="131">
                  <c:v>0.84174100000000007</c:v>
                </c:pt>
                <c:pt idx="132">
                  <c:v>0.84445499999999996</c:v>
                </c:pt>
                <c:pt idx="133">
                  <c:v>0.84709299999999998</c:v>
                </c:pt>
                <c:pt idx="134">
                  <c:v>0.84965600000000008</c:v>
                </c:pt>
                <c:pt idx="135">
                  <c:v>0.85214200000000007</c:v>
                </c:pt>
                <c:pt idx="136">
                  <c:v>0.85455300000000001</c:v>
                </c:pt>
                <c:pt idx="137">
                  <c:v>0.85688799999999998</c:v>
                </c:pt>
                <c:pt idx="138">
                  <c:v>0.85914600000000008</c:v>
                </c:pt>
                <c:pt idx="139">
                  <c:v>0.86132699999999984</c:v>
                </c:pt>
                <c:pt idx="140">
                  <c:v>0.86343099999999984</c:v>
                </c:pt>
                <c:pt idx="141">
                  <c:v>0.86545899999999998</c:v>
                </c:pt>
                <c:pt idx="142">
                  <c:v>0.86740899999999999</c:v>
                </c:pt>
                <c:pt idx="143">
                  <c:v>0.86928099999999997</c:v>
                </c:pt>
                <c:pt idx="144">
                  <c:v>0.87107699999999999</c:v>
                </c:pt>
                <c:pt idx="145">
                  <c:v>0.87279400000000007</c:v>
                </c:pt>
                <c:pt idx="146">
                  <c:v>0.87443300000000002</c:v>
                </c:pt>
                <c:pt idx="147">
                  <c:v>0.87599400000000016</c:v>
                </c:pt>
                <c:pt idx="148">
                  <c:v>0.87747699999999984</c:v>
                </c:pt>
                <c:pt idx="149">
                  <c:v>0.87888200000000005</c:v>
                </c:pt>
                <c:pt idx="150">
                  <c:v>0.88020900000000013</c:v>
                </c:pt>
                <c:pt idx="151">
                  <c:v>0.88145600000000002</c:v>
                </c:pt>
                <c:pt idx="152">
                  <c:v>0.8826250000000001</c:v>
                </c:pt>
                <c:pt idx="153">
                  <c:v>0.88371599999999995</c:v>
                </c:pt>
                <c:pt idx="154">
                  <c:v>0.88472700000000015</c:v>
                </c:pt>
                <c:pt idx="155">
                  <c:v>0.88565900000000009</c:v>
                </c:pt>
                <c:pt idx="156">
                  <c:v>0.886513</c:v>
                </c:pt>
                <c:pt idx="157">
                  <c:v>0.88728700000000005</c:v>
                </c:pt>
                <c:pt idx="158">
                  <c:v>0.88798200000000005</c:v>
                </c:pt>
                <c:pt idx="159">
                  <c:v>0.88859699999999997</c:v>
                </c:pt>
                <c:pt idx="160">
                  <c:v>0.88913399999999998</c:v>
                </c:pt>
                <c:pt idx="161">
                  <c:v>0.88959100000000013</c:v>
                </c:pt>
                <c:pt idx="162">
                  <c:v>0.88996799999999998</c:v>
                </c:pt>
                <c:pt idx="163">
                  <c:v>0.890266</c:v>
                </c:pt>
                <c:pt idx="164">
                  <c:v>0.89048499999999997</c:v>
                </c:pt>
                <c:pt idx="165">
                  <c:v>0.89062400000000008</c:v>
                </c:pt>
                <c:pt idx="166">
                  <c:v>0.89068400000000014</c:v>
                </c:pt>
                <c:pt idx="167">
                  <c:v>0.89066400000000012</c:v>
                </c:pt>
                <c:pt idx="168">
                  <c:v>0.89056400000000002</c:v>
                </c:pt>
                <c:pt idx="169">
                  <c:v>0.89038600000000001</c:v>
                </c:pt>
                <c:pt idx="170">
                  <c:v>0.89012700000000011</c:v>
                </c:pt>
                <c:pt idx="171">
                  <c:v>0.88978900000000016</c:v>
                </c:pt>
                <c:pt idx="172">
                  <c:v>0.88937200000000005</c:v>
                </c:pt>
                <c:pt idx="173">
                  <c:v>0.88887500000000008</c:v>
                </c:pt>
                <c:pt idx="174">
                  <c:v>0.88829899999999995</c:v>
                </c:pt>
                <c:pt idx="175">
                  <c:v>0.8876440000000001</c:v>
                </c:pt>
                <c:pt idx="176">
                  <c:v>0.88691000000000009</c:v>
                </c:pt>
                <c:pt idx="177">
                  <c:v>0.88609600000000011</c:v>
                </c:pt>
                <c:pt idx="178">
                  <c:v>0.88520299999999996</c:v>
                </c:pt>
                <c:pt idx="179">
                  <c:v>0.88423099999999999</c:v>
                </c:pt>
                <c:pt idx="180">
                  <c:v>0.88318000000000008</c:v>
                </c:pt>
                <c:pt idx="181">
                  <c:v>0.88205100000000014</c:v>
                </c:pt>
                <c:pt idx="182">
                  <c:v>0.88084200000000012</c:v>
                </c:pt>
                <c:pt idx="183">
                  <c:v>0.87955499999999998</c:v>
                </c:pt>
                <c:pt idx="184">
                  <c:v>0.87819000000000014</c:v>
                </c:pt>
                <c:pt idx="185">
                  <c:v>0.87674600000000014</c:v>
                </c:pt>
                <c:pt idx="186">
                  <c:v>0.87522400000000011</c:v>
                </c:pt>
                <c:pt idx="187">
                  <c:v>0.87362300000000015</c:v>
                </c:pt>
                <c:pt idx="188">
                  <c:v>0.87194500000000008</c:v>
                </c:pt>
                <c:pt idx="189">
                  <c:v>0.87018899999999999</c:v>
                </c:pt>
                <c:pt idx="190">
                  <c:v>0.86835499999999999</c:v>
                </c:pt>
                <c:pt idx="191">
                  <c:v>0.86644299999999996</c:v>
                </c:pt>
                <c:pt idx="192">
                  <c:v>0.86445499999999997</c:v>
                </c:pt>
                <c:pt idx="193">
                  <c:v>0.86238899999999996</c:v>
                </c:pt>
                <c:pt idx="194">
                  <c:v>0.86024600000000007</c:v>
                </c:pt>
                <c:pt idx="195">
                  <c:v>0.85802600000000007</c:v>
                </c:pt>
                <c:pt idx="196">
                  <c:v>0.8557300000000001</c:v>
                </c:pt>
                <c:pt idx="197">
                  <c:v>0.85335700000000003</c:v>
                </c:pt>
                <c:pt idx="198">
                  <c:v>0.85090900000000014</c:v>
                </c:pt>
                <c:pt idx="199">
                  <c:v>0.84838400000000003</c:v>
                </c:pt>
                <c:pt idx="200">
                  <c:v>0.84578299999999984</c:v>
                </c:pt>
                <c:pt idx="201">
                  <c:v>0.84310700000000005</c:v>
                </c:pt>
                <c:pt idx="202">
                  <c:v>0.84035599999999999</c:v>
                </c:pt>
                <c:pt idx="203">
                  <c:v>0.83753</c:v>
                </c:pt>
                <c:pt idx="204">
                  <c:v>0.83462800000000015</c:v>
                </c:pt>
                <c:pt idx="205">
                  <c:v>0.83165299999999998</c:v>
                </c:pt>
                <c:pt idx="206">
                  <c:v>0.82860299999999998</c:v>
                </c:pt>
                <c:pt idx="207">
                  <c:v>0.82547899999999996</c:v>
                </c:pt>
                <c:pt idx="208">
                  <c:v>0.82228199999999996</c:v>
                </c:pt>
                <c:pt idx="209">
                  <c:v>0.81901100000000004</c:v>
                </c:pt>
                <c:pt idx="210">
                  <c:v>0.81566700000000003</c:v>
                </c:pt>
                <c:pt idx="211">
                  <c:v>0.81225000000000003</c:v>
                </c:pt>
                <c:pt idx="212">
                  <c:v>0.80876000000000003</c:v>
                </c:pt>
                <c:pt idx="213">
                  <c:v>0.80519900000000011</c:v>
                </c:pt>
                <c:pt idx="214">
                  <c:v>0.80156499999999986</c:v>
                </c:pt>
                <c:pt idx="215">
                  <c:v>0.79786000000000001</c:v>
                </c:pt>
                <c:pt idx="216">
                  <c:v>0.79408400000000001</c:v>
                </c:pt>
                <c:pt idx="217">
                  <c:v>0.79023699999999986</c:v>
                </c:pt>
                <c:pt idx="218">
                  <c:v>0.78631899999999988</c:v>
                </c:pt>
                <c:pt idx="219">
                  <c:v>0.78233199999999992</c:v>
                </c:pt>
                <c:pt idx="220">
                  <c:v>0.77827400000000002</c:v>
                </c:pt>
                <c:pt idx="221">
                  <c:v>0.77414700000000003</c:v>
                </c:pt>
                <c:pt idx="222">
                  <c:v>0.76995000000000013</c:v>
                </c:pt>
                <c:pt idx="223">
                  <c:v>0.76568499999999995</c:v>
                </c:pt>
                <c:pt idx="224">
                  <c:v>0.76135200000000003</c:v>
                </c:pt>
                <c:pt idx="225">
                  <c:v>0.75695100000000015</c:v>
                </c:pt>
                <c:pt idx="226">
                  <c:v>0.75248199999999998</c:v>
                </c:pt>
                <c:pt idx="227">
                  <c:v>0.74794600000000011</c:v>
                </c:pt>
                <c:pt idx="228">
                  <c:v>0.74334299999999998</c:v>
                </c:pt>
                <c:pt idx="229">
                  <c:v>0.73867400000000016</c:v>
                </c:pt>
                <c:pt idx="230">
                  <c:v>0.73393900000000012</c:v>
                </c:pt>
                <c:pt idx="231">
                  <c:v>0.72913799999999984</c:v>
                </c:pt>
                <c:pt idx="232">
                  <c:v>0.72427200000000003</c:v>
                </c:pt>
                <c:pt idx="233">
                  <c:v>0.71934200000000004</c:v>
                </c:pt>
                <c:pt idx="234">
                  <c:v>0.71434699999999984</c:v>
                </c:pt>
                <c:pt idx="235">
                  <c:v>0.70928899999999984</c:v>
                </c:pt>
                <c:pt idx="236">
                  <c:v>0.70416699999999988</c:v>
                </c:pt>
                <c:pt idx="237">
                  <c:v>0.6989820000000001</c:v>
                </c:pt>
                <c:pt idx="238">
                  <c:v>0.6937350000000001</c:v>
                </c:pt>
                <c:pt idx="239">
                  <c:v>0.68842600000000009</c:v>
                </c:pt>
                <c:pt idx="240">
                  <c:v>0.68305600000000011</c:v>
                </c:pt>
                <c:pt idx="241">
                  <c:v>0.67762500000000025</c:v>
                </c:pt>
                <c:pt idx="242">
                  <c:v>0.67213299999999998</c:v>
                </c:pt>
                <c:pt idx="243">
                  <c:v>0.66658099999999998</c:v>
                </c:pt>
                <c:pt idx="244">
                  <c:v>0.66096999999999995</c:v>
                </c:pt>
                <c:pt idx="245">
                  <c:v>0.65529900000000008</c:v>
                </c:pt>
                <c:pt idx="246">
                  <c:v>0.64956999999999998</c:v>
                </c:pt>
                <c:pt idx="247">
                  <c:v>0.64378299999999999</c:v>
                </c:pt>
                <c:pt idx="248">
                  <c:v>0.63793900000000014</c:v>
                </c:pt>
                <c:pt idx="249">
                  <c:v>0.63203799999999999</c:v>
                </c:pt>
                <c:pt idx="250">
                  <c:v>0.62608000000000008</c:v>
                </c:pt>
                <c:pt idx="251">
                  <c:v>0.62006700000000003</c:v>
                </c:pt>
                <c:pt idx="252">
                  <c:v>0.61399800000000015</c:v>
                </c:pt>
                <c:pt idx="253">
                  <c:v>0.60787400000000014</c:v>
                </c:pt>
                <c:pt idx="254">
                  <c:v>0.60169600000000012</c:v>
                </c:pt>
                <c:pt idx="255">
                  <c:v>0.59546399999999988</c:v>
                </c:pt>
                <c:pt idx="256">
                  <c:v>0.58917900000000012</c:v>
                </c:pt>
                <c:pt idx="257">
                  <c:v>0.58284200000000008</c:v>
                </c:pt>
                <c:pt idx="258">
                  <c:v>0.57645199999999996</c:v>
                </c:pt>
                <c:pt idx="259">
                  <c:v>0.57001100000000005</c:v>
                </c:pt>
                <c:pt idx="260">
                  <c:v>0.56351899999999988</c:v>
                </c:pt>
                <c:pt idx="261">
                  <c:v>0.55697700000000017</c:v>
                </c:pt>
                <c:pt idx="262">
                  <c:v>0.55038500000000001</c:v>
                </c:pt>
                <c:pt idx="263">
                  <c:v>0.54374400000000012</c:v>
                </c:pt>
                <c:pt idx="264">
                  <c:v>0.53705499999999984</c:v>
                </c:pt>
                <c:pt idx="265">
                  <c:v>0.53031699999999993</c:v>
                </c:pt>
                <c:pt idx="266">
                  <c:v>0.52353199999999989</c:v>
                </c:pt>
                <c:pt idx="267">
                  <c:v>0.51670099999999997</c:v>
                </c:pt>
                <c:pt idx="268">
                  <c:v>0.50982300000000003</c:v>
                </c:pt>
                <c:pt idx="269">
                  <c:v>0.50290000000000001</c:v>
                </c:pt>
                <c:pt idx="270">
                  <c:v>0.49593200000000004</c:v>
                </c:pt>
                <c:pt idx="271">
                  <c:v>0.48891900000000016</c:v>
                </c:pt>
                <c:pt idx="272">
                  <c:v>0.48186300000000015</c:v>
                </c:pt>
                <c:pt idx="273">
                  <c:v>0.47476400000000002</c:v>
                </c:pt>
                <c:pt idx="274">
                  <c:v>0.46762300000000001</c:v>
                </c:pt>
                <c:pt idx="275">
                  <c:v>0.4604390000000001</c:v>
                </c:pt>
                <c:pt idx="276">
                  <c:v>0.45321500000000003</c:v>
                </c:pt>
                <c:pt idx="277">
                  <c:v>0.44595000000000007</c:v>
                </c:pt>
                <c:pt idx="278">
                  <c:v>0.43864600000000004</c:v>
                </c:pt>
                <c:pt idx="279">
                  <c:v>0.43130200000000007</c:v>
                </c:pt>
                <c:pt idx="280">
                  <c:v>0.42392000000000007</c:v>
                </c:pt>
                <c:pt idx="281">
                  <c:v>0.41650000000000004</c:v>
                </c:pt>
                <c:pt idx="282">
                  <c:v>0.40904200000000002</c:v>
                </c:pt>
                <c:pt idx="283">
                  <c:v>0.4015490000000001</c:v>
                </c:pt>
                <c:pt idx="284">
                  <c:v>0.39401900000000006</c:v>
                </c:pt>
                <c:pt idx="285">
                  <c:v>0.38645400000000008</c:v>
                </c:pt>
                <c:pt idx="286">
                  <c:v>0.37885500000000005</c:v>
                </c:pt>
                <c:pt idx="287">
                  <c:v>0.37122200000000005</c:v>
                </c:pt>
                <c:pt idx="288">
                  <c:v>0.3635560000000001</c:v>
                </c:pt>
                <c:pt idx="289">
                  <c:v>0.35585700000000009</c:v>
                </c:pt>
                <c:pt idx="290">
                  <c:v>0.34812600000000016</c:v>
                </c:pt>
                <c:pt idx="291">
                  <c:v>0.34036500000000014</c:v>
                </c:pt>
                <c:pt idx="292">
                  <c:v>0.33257300000000006</c:v>
                </c:pt>
                <c:pt idx="293">
                  <c:v>0.32475100000000001</c:v>
                </c:pt>
                <c:pt idx="294">
                  <c:v>0.31690100000000015</c:v>
                </c:pt>
                <c:pt idx="295">
                  <c:v>0.30902200000000007</c:v>
                </c:pt>
                <c:pt idx="296">
                  <c:v>0.30111500000000002</c:v>
                </c:pt>
                <c:pt idx="297">
                  <c:v>0.29318200000000005</c:v>
                </c:pt>
                <c:pt idx="298">
                  <c:v>0.28522200000000003</c:v>
                </c:pt>
                <c:pt idx="299">
                  <c:v>0.27723699999999996</c:v>
                </c:pt>
                <c:pt idx="300">
                  <c:v>0.26922800000000002</c:v>
                </c:pt>
                <c:pt idx="301">
                  <c:v>0.26119399999999998</c:v>
                </c:pt>
                <c:pt idx="302">
                  <c:v>0.25313699999999995</c:v>
                </c:pt>
                <c:pt idx="303">
                  <c:v>0.24505700000000002</c:v>
                </c:pt>
                <c:pt idx="304">
                  <c:v>0.23695500000000003</c:v>
                </c:pt>
                <c:pt idx="305">
                  <c:v>0.22883300000000004</c:v>
                </c:pt>
                <c:pt idx="306">
                  <c:v>0.22068900000000002</c:v>
                </c:pt>
                <c:pt idx="307">
                  <c:v>0.21252699999999999</c:v>
                </c:pt>
                <c:pt idx="308">
                  <c:v>0.20434500000000003</c:v>
                </c:pt>
                <c:pt idx="309">
                  <c:v>0.19614500000000004</c:v>
                </c:pt>
                <c:pt idx="310">
                  <c:v>0.18792700000000004</c:v>
                </c:pt>
                <c:pt idx="311">
                  <c:v>0.17969299999999999</c:v>
                </c:pt>
                <c:pt idx="312">
                  <c:v>0.17144200000000004</c:v>
                </c:pt>
                <c:pt idx="313">
                  <c:v>0.16317699999999999</c:v>
                </c:pt>
                <c:pt idx="314">
                  <c:v>0.15489600000000003</c:v>
                </c:pt>
                <c:pt idx="315">
                  <c:v>0.14660200000000001</c:v>
                </c:pt>
                <c:pt idx="316">
                  <c:v>0.13829500000000003</c:v>
                </c:pt>
                <c:pt idx="317">
                  <c:v>0.12997500000000001</c:v>
                </c:pt>
                <c:pt idx="318">
                  <c:v>0.12164400000000002</c:v>
                </c:pt>
                <c:pt idx="319">
                  <c:v>0.11330200000000001</c:v>
                </c:pt>
                <c:pt idx="320">
                  <c:v>0.10495</c:v>
                </c:pt>
                <c:pt idx="321">
                  <c:v>9.6588600000000024E-2</c:v>
                </c:pt>
                <c:pt idx="322">
                  <c:v>8.8218500000000019E-2</c:v>
                </c:pt>
                <c:pt idx="323">
                  <c:v>7.9840500000000009E-2</c:v>
                </c:pt>
                <c:pt idx="324">
                  <c:v>7.1455400000000016E-2</c:v>
                </c:pt>
                <c:pt idx="325">
                  <c:v>6.306390000000002E-2</c:v>
                </c:pt>
                <c:pt idx="326">
                  <c:v>5.4666800000000015E-2</c:v>
                </c:pt>
                <c:pt idx="327">
                  <c:v>4.6264700000000006E-2</c:v>
                </c:pt>
                <c:pt idx="328">
                  <c:v>3.7858600000000006E-2</c:v>
                </c:pt>
                <c:pt idx="329">
                  <c:v>2.9449100000000002E-2</c:v>
                </c:pt>
                <c:pt idx="330">
                  <c:v>2.1036900000000008E-2</c:v>
                </c:pt>
                <c:pt idx="331">
                  <c:v>1.2622900000000001E-2</c:v>
                </c:pt>
                <c:pt idx="332">
                  <c:v>4.2077700000000013E-3</c:v>
                </c:pt>
                <c:pt idx="333">
                  <c:v>-4.2077600000000005E-3</c:v>
                </c:pt>
                <c:pt idx="334">
                  <c:v>-1.2622900000000001E-2</c:v>
                </c:pt>
                <c:pt idx="335">
                  <c:v>-2.1036900000000008E-2</c:v>
                </c:pt>
                <c:pt idx="336">
                  <c:v>-2.9449100000000002E-2</c:v>
                </c:pt>
                <c:pt idx="337">
                  <c:v>-3.7858600000000006E-2</c:v>
                </c:pt>
                <c:pt idx="338">
                  <c:v>-4.6264700000000006E-2</c:v>
                </c:pt>
                <c:pt idx="339">
                  <c:v>-5.4666700000000019E-2</c:v>
                </c:pt>
                <c:pt idx="340">
                  <c:v>-6.306390000000002E-2</c:v>
                </c:pt>
                <c:pt idx="341">
                  <c:v>-7.1455400000000016E-2</c:v>
                </c:pt>
                <c:pt idx="342">
                  <c:v>-7.9840500000000009E-2</c:v>
                </c:pt>
                <c:pt idx="343">
                  <c:v>-8.8218500000000019E-2</c:v>
                </c:pt>
                <c:pt idx="344">
                  <c:v>-9.6588600000000024E-2</c:v>
                </c:pt>
                <c:pt idx="345">
                  <c:v>-0.10495</c:v>
                </c:pt>
                <c:pt idx="346">
                  <c:v>-0.11330200000000001</c:v>
                </c:pt>
                <c:pt idx="347">
                  <c:v>-0.12164400000000002</c:v>
                </c:pt>
                <c:pt idx="348">
                  <c:v>-0.12997500000000001</c:v>
                </c:pt>
                <c:pt idx="349">
                  <c:v>-0.13829500000000003</c:v>
                </c:pt>
                <c:pt idx="350">
                  <c:v>-0.14660200000000001</c:v>
                </c:pt>
                <c:pt idx="351">
                  <c:v>-0.15489600000000003</c:v>
                </c:pt>
                <c:pt idx="352">
                  <c:v>-0.16317699999999999</c:v>
                </c:pt>
                <c:pt idx="353">
                  <c:v>-0.17144200000000004</c:v>
                </c:pt>
                <c:pt idx="354">
                  <c:v>-0.17969299999999999</c:v>
                </c:pt>
                <c:pt idx="355">
                  <c:v>-0.18792700000000004</c:v>
                </c:pt>
                <c:pt idx="356">
                  <c:v>-0.19614500000000004</c:v>
                </c:pt>
                <c:pt idx="357">
                  <c:v>-0.20434500000000003</c:v>
                </c:pt>
                <c:pt idx="358">
                  <c:v>-0.21252699999999999</c:v>
                </c:pt>
                <c:pt idx="359">
                  <c:v>-0.22068900000000002</c:v>
                </c:pt>
                <c:pt idx="360">
                  <c:v>-0.22883300000000004</c:v>
                </c:pt>
                <c:pt idx="361">
                  <c:v>-0.23695500000000003</c:v>
                </c:pt>
                <c:pt idx="362">
                  <c:v>-0.24505700000000002</c:v>
                </c:pt>
                <c:pt idx="363">
                  <c:v>-0.25313699999999995</c:v>
                </c:pt>
                <c:pt idx="364">
                  <c:v>-0.26119399999999998</c:v>
                </c:pt>
                <c:pt idx="365">
                  <c:v>-0.26922800000000002</c:v>
                </c:pt>
                <c:pt idx="366">
                  <c:v>-0.27723699999999996</c:v>
                </c:pt>
                <c:pt idx="367">
                  <c:v>-0.28522200000000003</c:v>
                </c:pt>
                <c:pt idx="368">
                  <c:v>-0.29318200000000005</c:v>
                </c:pt>
                <c:pt idx="369">
                  <c:v>-0.30111500000000002</c:v>
                </c:pt>
                <c:pt idx="370">
                  <c:v>-0.30902200000000007</c:v>
                </c:pt>
                <c:pt idx="371">
                  <c:v>-0.31690100000000015</c:v>
                </c:pt>
                <c:pt idx="372">
                  <c:v>-0.32475100000000001</c:v>
                </c:pt>
                <c:pt idx="373">
                  <c:v>-0.33257300000000006</c:v>
                </c:pt>
                <c:pt idx="374">
                  <c:v>-0.34036500000000014</c:v>
                </c:pt>
                <c:pt idx="375">
                  <c:v>-0.34812600000000016</c:v>
                </c:pt>
                <c:pt idx="376">
                  <c:v>-0.35585700000000009</c:v>
                </c:pt>
                <c:pt idx="377">
                  <c:v>-0.3635560000000001</c:v>
                </c:pt>
                <c:pt idx="378">
                  <c:v>-0.37122200000000005</c:v>
                </c:pt>
                <c:pt idx="379">
                  <c:v>-0.37885500000000005</c:v>
                </c:pt>
                <c:pt idx="380">
                  <c:v>-0.38645400000000008</c:v>
                </c:pt>
                <c:pt idx="381">
                  <c:v>-0.39401900000000006</c:v>
                </c:pt>
                <c:pt idx="382">
                  <c:v>-0.4015490000000001</c:v>
                </c:pt>
                <c:pt idx="383">
                  <c:v>-0.40904200000000002</c:v>
                </c:pt>
                <c:pt idx="384">
                  <c:v>-0.41650000000000004</c:v>
                </c:pt>
                <c:pt idx="385">
                  <c:v>-0.42392000000000007</c:v>
                </c:pt>
                <c:pt idx="386">
                  <c:v>-0.43130200000000007</c:v>
                </c:pt>
                <c:pt idx="387">
                  <c:v>-0.43864600000000004</c:v>
                </c:pt>
                <c:pt idx="388">
                  <c:v>-0.44595000000000007</c:v>
                </c:pt>
                <c:pt idx="389">
                  <c:v>-0.45321500000000003</c:v>
                </c:pt>
                <c:pt idx="390">
                  <c:v>-0.4604390000000001</c:v>
                </c:pt>
                <c:pt idx="391">
                  <c:v>-0.46762300000000001</c:v>
                </c:pt>
                <c:pt idx="392">
                  <c:v>-0.47476400000000002</c:v>
                </c:pt>
                <c:pt idx="393">
                  <c:v>-0.48186300000000015</c:v>
                </c:pt>
                <c:pt idx="394">
                  <c:v>-0.48891900000000016</c:v>
                </c:pt>
                <c:pt idx="395">
                  <c:v>-0.49593200000000004</c:v>
                </c:pt>
                <c:pt idx="396">
                  <c:v>-0.50290000000000001</c:v>
                </c:pt>
                <c:pt idx="397">
                  <c:v>-0.50982300000000003</c:v>
                </c:pt>
                <c:pt idx="398">
                  <c:v>-0.51670099999999997</c:v>
                </c:pt>
                <c:pt idx="399">
                  <c:v>-0.52353199999999989</c:v>
                </c:pt>
                <c:pt idx="400">
                  <c:v>-0.53031699999999993</c:v>
                </c:pt>
                <c:pt idx="401">
                  <c:v>-0.53705499999999984</c:v>
                </c:pt>
                <c:pt idx="402">
                  <c:v>-0.54374400000000012</c:v>
                </c:pt>
                <c:pt idx="403">
                  <c:v>-0.55038500000000001</c:v>
                </c:pt>
                <c:pt idx="404">
                  <c:v>-0.55697700000000017</c:v>
                </c:pt>
                <c:pt idx="405">
                  <c:v>-0.56351899999999988</c:v>
                </c:pt>
                <c:pt idx="406">
                  <c:v>-0.57001100000000005</c:v>
                </c:pt>
                <c:pt idx="407">
                  <c:v>-0.57645199999999996</c:v>
                </c:pt>
                <c:pt idx="408">
                  <c:v>-0.58284200000000008</c:v>
                </c:pt>
                <c:pt idx="409">
                  <c:v>-0.58917900000000012</c:v>
                </c:pt>
                <c:pt idx="410">
                  <c:v>-0.59546399999999988</c:v>
                </c:pt>
                <c:pt idx="411">
                  <c:v>-0.60169600000000012</c:v>
                </c:pt>
                <c:pt idx="412">
                  <c:v>-0.60787400000000014</c:v>
                </c:pt>
                <c:pt idx="413">
                  <c:v>-0.61399800000000015</c:v>
                </c:pt>
                <c:pt idx="414">
                  <c:v>-0.62006700000000003</c:v>
                </c:pt>
                <c:pt idx="415">
                  <c:v>-0.62608000000000008</c:v>
                </c:pt>
                <c:pt idx="416">
                  <c:v>-0.63203799999999999</c:v>
                </c:pt>
                <c:pt idx="417">
                  <c:v>-0.63793900000000014</c:v>
                </c:pt>
                <c:pt idx="418">
                  <c:v>-0.64378299999999999</c:v>
                </c:pt>
                <c:pt idx="419">
                  <c:v>-0.64956999999999998</c:v>
                </c:pt>
                <c:pt idx="420">
                  <c:v>-0.65529900000000008</c:v>
                </c:pt>
                <c:pt idx="421">
                  <c:v>-0.66096999999999995</c:v>
                </c:pt>
                <c:pt idx="422">
                  <c:v>-0.66658099999999998</c:v>
                </c:pt>
                <c:pt idx="423">
                  <c:v>-0.67213299999999998</c:v>
                </c:pt>
                <c:pt idx="424">
                  <c:v>-0.67762500000000025</c:v>
                </c:pt>
                <c:pt idx="425">
                  <c:v>-0.68305600000000011</c:v>
                </c:pt>
                <c:pt idx="426">
                  <c:v>-0.68842600000000009</c:v>
                </c:pt>
                <c:pt idx="427">
                  <c:v>-0.6937350000000001</c:v>
                </c:pt>
                <c:pt idx="428">
                  <c:v>-0.6989820000000001</c:v>
                </c:pt>
                <c:pt idx="429">
                  <c:v>-0.70416699999999988</c:v>
                </c:pt>
                <c:pt idx="430">
                  <c:v>-0.70928899999999984</c:v>
                </c:pt>
                <c:pt idx="431">
                  <c:v>-0.71434699999999984</c:v>
                </c:pt>
                <c:pt idx="432">
                  <c:v>-0.71934200000000004</c:v>
                </c:pt>
                <c:pt idx="433">
                  <c:v>-0.72427200000000003</c:v>
                </c:pt>
                <c:pt idx="434">
                  <c:v>-0.72913799999999984</c:v>
                </c:pt>
                <c:pt idx="435">
                  <c:v>-0.73393900000000012</c:v>
                </c:pt>
                <c:pt idx="436">
                  <c:v>-0.73867400000000016</c:v>
                </c:pt>
                <c:pt idx="437">
                  <c:v>-0.74334299999999998</c:v>
                </c:pt>
                <c:pt idx="438">
                  <c:v>-0.74794600000000011</c:v>
                </c:pt>
                <c:pt idx="439">
                  <c:v>-0.75248199999999998</c:v>
                </c:pt>
                <c:pt idx="440">
                  <c:v>-0.75695100000000015</c:v>
                </c:pt>
                <c:pt idx="441">
                  <c:v>-0.76135200000000003</c:v>
                </c:pt>
                <c:pt idx="442">
                  <c:v>-0.76568499999999995</c:v>
                </c:pt>
                <c:pt idx="443">
                  <c:v>-0.76995000000000013</c:v>
                </c:pt>
                <c:pt idx="444">
                  <c:v>-0.77414700000000003</c:v>
                </c:pt>
                <c:pt idx="445">
                  <c:v>-0.77827400000000002</c:v>
                </c:pt>
                <c:pt idx="446">
                  <c:v>-0.78233199999999992</c:v>
                </c:pt>
                <c:pt idx="447">
                  <c:v>-0.78631899999999988</c:v>
                </c:pt>
                <c:pt idx="448">
                  <c:v>-0.79023699999999986</c:v>
                </c:pt>
                <c:pt idx="449">
                  <c:v>-0.79408400000000001</c:v>
                </c:pt>
                <c:pt idx="450">
                  <c:v>-0.79786000000000001</c:v>
                </c:pt>
                <c:pt idx="451">
                  <c:v>-0.80156499999999986</c:v>
                </c:pt>
                <c:pt idx="452">
                  <c:v>-0.80519900000000011</c:v>
                </c:pt>
                <c:pt idx="453">
                  <c:v>-0.80876000000000003</c:v>
                </c:pt>
                <c:pt idx="454">
                  <c:v>-0.81225000000000003</c:v>
                </c:pt>
                <c:pt idx="455">
                  <c:v>-0.81566700000000003</c:v>
                </c:pt>
                <c:pt idx="456">
                  <c:v>-0.81901100000000004</c:v>
                </c:pt>
                <c:pt idx="457">
                  <c:v>-0.82228199999999996</c:v>
                </c:pt>
                <c:pt idx="458">
                  <c:v>-0.82547899999999996</c:v>
                </c:pt>
                <c:pt idx="459">
                  <c:v>-0.82860299999999998</c:v>
                </c:pt>
                <c:pt idx="460">
                  <c:v>-0.83165299999999998</c:v>
                </c:pt>
                <c:pt idx="461">
                  <c:v>-0.83462800000000015</c:v>
                </c:pt>
                <c:pt idx="462">
                  <c:v>-0.83753</c:v>
                </c:pt>
                <c:pt idx="463">
                  <c:v>-0.84035599999999999</c:v>
                </c:pt>
                <c:pt idx="464">
                  <c:v>-0.84310700000000005</c:v>
                </c:pt>
                <c:pt idx="465">
                  <c:v>-0.84578299999999984</c:v>
                </c:pt>
                <c:pt idx="466">
                  <c:v>-0.84838400000000003</c:v>
                </c:pt>
                <c:pt idx="467">
                  <c:v>-0.85090900000000014</c:v>
                </c:pt>
                <c:pt idx="468">
                  <c:v>-0.85335700000000003</c:v>
                </c:pt>
                <c:pt idx="469">
                  <c:v>-0.8557300000000001</c:v>
                </c:pt>
                <c:pt idx="470">
                  <c:v>-0.85802600000000007</c:v>
                </c:pt>
                <c:pt idx="471">
                  <c:v>-0.86024600000000007</c:v>
                </c:pt>
                <c:pt idx="472">
                  <c:v>-0.86238899999999996</c:v>
                </c:pt>
                <c:pt idx="473">
                  <c:v>-0.86445499999999997</c:v>
                </c:pt>
                <c:pt idx="474">
                  <c:v>-0.86644299999999996</c:v>
                </c:pt>
                <c:pt idx="475">
                  <c:v>-0.86835499999999999</c:v>
                </c:pt>
                <c:pt idx="476">
                  <c:v>-0.87018899999999999</c:v>
                </c:pt>
                <c:pt idx="477">
                  <c:v>-0.87194500000000008</c:v>
                </c:pt>
                <c:pt idx="478">
                  <c:v>-0.87362300000000015</c:v>
                </c:pt>
                <c:pt idx="479">
                  <c:v>-0.87522400000000011</c:v>
                </c:pt>
                <c:pt idx="480">
                  <c:v>-0.87674600000000014</c:v>
                </c:pt>
                <c:pt idx="481">
                  <c:v>-0.87819000000000014</c:v>
                </c:pt>
                <c:pt idx="482">
                  <c:v>-0.87955499999999998</c:v>
                </c:pt>
                <c:pt idx="483">
                  <c:v>-0.88084200000000012</c:v>
                </c:pt>
                <c:pt idx="484">
                  <c:v>-0.88205100000000014</c:v>
                </c:pt>
                <c:pt idx="485">
                  <c:v>-0.88318000000000008</c:v>
                </c:pt>
                <c:pt idx="486">
                  <c:v>-0.88423099999999999</c:v>
                </c:pt>
                <c:pt idx="487">
                  <c:v>-0.88520299999999996</c:v>
                </c:pt>
                <c:pt idx="488">
                  <c:v>-0.88609600000000011</c:v>
                </c:pt>
                <c:pt idx="489">
                  <c:v>-0.88691000000000009</c:v>
                </c:pt>
                <c:pt idx="490">
                  <c:v>-0.8876440000000001</c:v>
                </c:pt>
                <c:pt idx="491">
                  <c:v>-0.88829899999999995</c:v>
                </c:pt>
                <c:pt idx="492">
                  <c:v>-0.88887500000000008</c:v>
                </c:pt>
                <c:pt idx="493">
                  <c:v>-0.88937200000000005</c:v>
                </c:pt>
                <c:pt idx="494">
                  <c:v>-0.88978900000000016</c:v>
                </c:pt>
                <c:pt idx="495">
                  <c:v>-0.89012700000000011</c:v>
                </c:pt>
                <c:pt idx="496">
                  <c:v>-0.89038600000000001</c:v>
                </c:pt>
                <c:pt idx="497">
                  <c:v>-0.89056400000000002</c:v>
                </c:pt>
                <c:pt idx="498">
                  <c:v>-0.89066400000000012</c:v>
                </c:pt>
                <c:pt idx="499">
                  <c:v>-0.89068400000000014</c:v>
                </c:pt>
                <c:pt idx="500">
                  <c:v>-0.89062400000000008</c:v>
                </c:pt>
                <c:pt idx="501">
                  <c:v>-0.89048499999999997</c:v>
                </c:pt>
                <c:pt idx="502">
                  <c:v>-0.890266</c:v>
                </c:pt>
                <c:pt idx="503">
                  <c:v>-0.88996799999999998</c:v>
                </c:pt>
                <c:pt idx="504">
                  <c:v>-0.88959100000000013</c:v>
                </c:pt>
                <c:pt idx="505">
                  <c:v>-0.88913399999999998</c:v>
                </c:pt>
                <c:pt idx="506">
                  <c:v>-0.88859699999999997</c:v>
                </c:pt>
                <c:pt idx="507">
                  <c:v>-0.88798200000000005</c:v>
                </c:pt>
                <c:pt idx="508">
                  <c:v>-0.88728700000000005</c:v>
                </c:pt>
                <c:pt idx="509">
                  <c:v>-0.886513</c:v>
                </c:pt>
                <c:pt idx="510">
                  <c:v>-0.88565900000000009</c:v>
                </c:pt>
                <c:pt idx="511">
                  <c:v>-0.88472700000000015</c:v>
                </c:pt>
                <c:pt idx="512">
                  <c:v>-0.88371599999999995</c:v>
                </c:pt>
                <c:pt idx="513">
                  <c:v>-0.8826250000000001</c:v>
                </c:pt>
                <c:pt idx="514">
                  <c:v>-0.88145600000000002</c:v>
                </c:pt>
                <c:pt idx="515">
                  <c:v>-0.88020900000000013</c:v>
                </c:pt>
                <c:pt idx="516">
                  <c:v>-0.87888200000000005</c:v>
                </c:pt>
                <c:pt idx="517">
                  <c:v>-0.87747699999999984</c:v>
                </c:pt>
                <c:pt idx="518">
                  <c:v>-0.87599400000000016</c:v>
                </c:pt>
                <c:pt idx="519">
                  <c:v>-0.87443300000000002</c:v>
                </c:pt>
                <c:pt idx="520">
                  <c:v>-0.87279400000000007</c:v>
                </c:pt>
                <c:pt idx="521">
                  <c:v>-0.87107699999999999</c:v>
                </c:pt>
                <c:pt idx="522">
                  <c:v>-0.86928099999999997</c:v>
                </c:pt>
                <c:pt idx="523">
                  <c:v>-0.86740899999999999</c:v>
                </c:pt>
                <c:pt idx="524">
                  <c:v>-0.86545899999999998</c:v>
                </c:pt>
                <c:pt idx="525">
                  <c:v>-0.86343099999999984</c:v>
                </c:pt>
                <c:pt idx="526">
                  <c:v>-0.86132699999999984</c:v>
                </c:pt>
                <c:pt idx="527">
                  <c:v>-0.85914600000000008</c:v>
                </c:pt>
                <c:pt idx="528">
                  <c:v>-0.85688799999999998</c:v>
                </c:pt>
                <c:pt idx="529">
                  <c:v>-0.85455300000000001</c:v>
                </c:pt>
                <c:pt idx="530">
                  <c:v>-0.85214200000000007</c:v>
                </c:pt>
                <c:pt idx="531">
                  <c:v>-0.84965600000000008</c:v>
                </c:pt>
                <c:pt idx="532">
                  <c:v>-0.84709299999999998</c:v>
                </c:pt>
                <c:pt idx="533">
                  <c:v>-0.84445499999999996</c:v>
                </c:pt>
                <c:pt idx="534">
                  <c:v>-0.84174100000000007</c:v>
                </c:pt>
                <c:pt idx="535">
                  <c:v>-0.83895200000000003</c:v>
                </c:pt>
                <c:pt idx="536">
                  <c:v>-0.83608800000000005</c:v>
                </c:pt>
                <c:pt idx="537">
                  <c:v>-0.83314999999999995</c:v>
                </c:pt>
                <c:pt idx="538">
                  <c:v>-0.83013700000000001</c:v>
                </c:pt>
                <c:pt idx="539">
                  <c:v>-0.82704999999999995</c:v>
                </c:pt>
                <c:pt idx="540">
                  <c:v>-0.82389000000000012</c:v>
                </c:pt>
                <c:pt idx="541">
                  <c:v>-0.82065500000000013</c:v>
                </c:pt>
                <c:pt idx="542">
                  <c:v>-0.81734799999999996</c:v>
                </c:pt>
                <c:pt idx="543">
                  <c:v>-0.813967</c:v>
                </c:pt>
                <c:pt idx="544">
                  <c:v>-0.81051399999999985</c:v>
                </c:pt>
                <c:pt idx="545">
                  <c:v>-0.80698899999999996</c:v>
                </c:pt>
                <c:pt idx="546">
                  <c:v>-0.80339099999999997</c:v>
                </c:pt>
                <c:pt idx="547">
                  <c:v>-0.79972200000000004</c:v>
                </c:pt>
                <c:pt idx="548">
                  <c:v>-0.79598100000000005</c:v>
                </c:pt>
                <c:pt idx="549">
                  <c:v>-0.79217000000000004</c:v>
                </c:pt>
                <c:pt idx="550">
                  <c:v>-0.78828699999999985</c:v>
                </c:pt>
                <c:pt idx="551">
                  <c:v>-0.78433399999999986</c:v>
                </c:pt>
                <c:pt idx="552">
                  <c:v>-0.78031099999999987</c:v>
                </c:pt>
                <c:pt idx="553">
                  <c:v>-0.77621899999999988</c:v>
                </c:pt>
                <c:pt idx="554">
                  <c:v>-0.77205699999999988</c:v>
                </c:pt>
                <c:pt idx="555">
                  <c:v>-0.76782700000000015</c:v>
                </c:pt>
                <c:pt idx="556">
                  <c:v>-0.76352699999999996</c:v>
                </c:pt>
                <c:pt idx="557">
                  <c:v>-0.75915999999999995</c:v>
                </c:pt>
                <c:pt idx="558">
                  <c:v>-0.75472500000000009</c:v>
                </c:pt>
                <c:pt idx="559">
                  <c:v>-0.75022200000000017</c:v>
                </c:pt>
                <c:pt idx="560">
                  <c:v>-0.74565300000000012</c:v>
                </c:pt>
                <c:pt idx="561">
                  <c:v>-0.74101700000000004</c:v>
                </c:pt>
                <c:pt idx="562">
                  <c:v>-0.73631400000000002</c:v>
                </c:pt>
                <c:pt idx="563">
                  <c:v>-0.73154600000000003</c:v>
                </c:pt>
                <c:pt idx="564">
                  <c:v>-0.72671300000000005</c:v>
                </c:pt>
                <c:pt idx="565">
                  <c:v>-0.72181499999999998</c:v>
                </c:pt>
                <c:pt idx="566">
                  <c:v>-0.71685200000000004</c:v>
                </c:pt>
                <c:pt idx="567">
                  <c:v>-0.71182600000000007</c:v>
                </c:pt>
                <c:pt idx="568">
                  <c:v>-0.70673600000000003</c:v>
                </c:pt>
                <c:pt idx="569">
                  <c:v>-0.70158199999999993</c:v>
                </c:pt>
                <c:pt idx="570">
                  <c:v>-0.69636699999999996</c:v>
                </c:pt>
                <c:pt idx="571">
                  <c:v>-0.69108899999999995</c:v>
                </c:pt>
                <c:pt idx="572">
                  <c:v>-0.68574900000000028</c:v>
                </c:pt>
                <c:pt idx="573">
                  <c:v>-0.68034799999999995</c:v>
                </c:pt>
                <c:pt idx="574">
                  <c:v>-0.6748860000000001</c:v>
                </c:pt>
                <c:pt idx="575">
                  <c:v>-0.66936399999999996</c:v>
                </c:pt>
                <c:pt idx="576">
                  <c:v>-0.66378300000000012</c:v>
                </c:pt>
                <c:pt idx="577">
                  <c:v>-0.65814200000000012</c:v>
                </c:pt>
                <c:pt idx="578">
                  <c:v>-0.65244200000000008</c:v>
                </c:pt>
                <c:pt idx="579">
                  <c:v>-0.64668400000000015</c:v>
                </c:pt>
                <c:pt idx="580">
                  <c:v>-0.64086799999999999</c:v>
                </c:pt>
                <c:pt idx="581">
                  <c:v>-0.63499600000000012</c:v>
                </c:pt>
                <c:pt idx="582">
                  <c:v>-0.62906600000000001</c:v>
                </c:pt>
                <c:pt idx="583">
                  <c:v>-0.62308000000000008</c:v>
                </c:pt>
                <c:pt idx="584">
                  <c:v>-0.61703900000000012</c:v>
                </c:pt>
                <c:pt idx="585">
                  <c:v>-0.61094300000000012</c:v>
                </c:pt>
                <c:pt idx="586">
                  <c:v>-0.60479200000000011</c:v>
                </c:pt>
                <c:pt idx="587">
                  <c:v>-0.59858699999999987</c:v>
                </c:pt>
                <c:pt idx="588">
                  <c:v>-0.59232799999999997</c:v>
                </c:pt>
                <c:pt idx="589">
                  <c:v>-0.58601700000000001</c:v>
                </c:pt>
                <c:pt idx="590">
                  <c:v>-0.57965299999999997</c:v>
                </c:pt>
                <c:pt idx="591">
                  <c:v>-0.57323800000000003</c:v>
                </c:pt>
                <c:pt idx="592">
                  <c:v>-0.56677200000000005</c:v>
                </c:pt>
                <c:pt idx="593">
                  <c:v>-0.56025400000000003</c:v>
                </c:pt>
                <c:pt idx="594">
                  <c:v>-0.55368700000000004</c:v>
                </c:pt>
                <c:pt idx="595">
                  <c:v>-0.54707099999999997</c:v>
                </c:pt>
                <c:pt idx="596">
                  <c:v>-0.54040500000000002</c:v>
                </c:pt>
                <c:pt idx="597">
                  <c:v>-0.53369200000000017</c:v>
                </c:pt>
                <c:pt idx="598">
                  <c:v>-0.52693100000000004</c:v>
                </c:pt>
                <c:pt idx="599">
                  <c:v>-0.52012199999999997</c:v>
                </c:pt>
                <c:pt idx="600">
                  <c:v>-0.51326699999999992</c:v>
                </c:pt>
                <c:pt idx="601">
                  <c:v>-0.5063669999999999</c:v>
                </c:pt>
                <c:pt idx="602">
                  <c:v>-0.49942100000000006</c:v>
                </c:pt>
                <c:pt idx="603">
                  <c:v>-0.49243100000000001</c:v>
                </c:pt>
                <c:pt idx="604">
                  <c:v>-0.48539700000000002</c:v>
                </c:pt>
                <c:pt idx="605">
                  <c:v>-0.47831900000000016</c:v>
                </c:pt>
                <c:pt idx="606">
                  <c:v>-0.47119900000000003</c:v>
                </c:pt>
                <c:pt idx="607">
                  <c:v>-0.464036</c:v>
                </c:pt>
                <c:pt idx="608">
                  <c:v>-0.45683200000000002</c:v>
                </c:pt>
                <c:pt idx="609">
                  <c:v>-0.44958800000000015</c:v>
                </c:pt>
                <c:pt idx="610">
                  <c:v>-0.44230300000000006</c:v>
                </c:pt>
                <c:pt idx="611">
                  <c:v>-0.43497900000000006</c:v>
                </c:pt>
                <c:pt idx="612">
                  <c:v>-0.42761600000000005</c:v>
                </c:pt>
                <c:pt idx="613">
                  <c:v>-0.42021400000000003</c:v>
                </c:pt>
                <c:pt idx="614">
                  <c:v>-0.41277600000000003</c:v>
                </c:pt>
                <c:pt idx="615">
                  <c:v>-0.40530000000000005</c:v>
                </c:pt>
                <c:pt idx="616">
                  <c:v>-0.39778800000000009</c:v>
                </c:pt>
                <c:pt idx="617">
                  <c:v>-0.390241</c:v>
                </c:pt>
                <c:pt idx="618">
                  <c:v>-0.38265900000000008</c:v>
                </c:pt>
                <c:pt idx="619">
                  <c:v>-0.37504300000000002</c:v>
                </c:pt>
                <c:pt idx="620">
                  <c:v>-0.36739300000000008</c:v>
                </c:pt>
                <c:pt idx="621">
                  <c:v>-0.35971000000000003</c:v>
                </c:pt>
                <c:pt idx="622">
                  <c:v>-0.35199600000000003</c:v>
                </c:pt>
                <c:pt idx="623">
                  <c:v>-0.34424900000000008</c:v>
                </c:pt>
                <c:pt idx="624">
                  <c:v>-0.33647300000000008</c:v>
                </c:pt>
                <c:pt idx="625">
                  <c:v>-0.32866600000000007</c:v>
                </c:pt>
                <c:pt idx="626">
                  <c:v>-0.32083000000000006</c:v>
                </c:pt>
                <c:pt idx="627">
                  <c:v>-0.31296500000000016</c:v>
                </c:pt>
                <c:pt idx="628">
                  <c:v>-0.30507200000000007</c:v>
                </c:pt>
                <c:pt idx="629">
                  <c:v>-0.29715200000000008</c:v>
                </c:pt>
                <c:pt idx="630">
                  <c:v>-0.2892050000000001</c:v>
                </c:pt>
                <c:pt idx="631">
                  <c:v>-0.28123299999999996</c:v>
                </c:pt>
                <c:pt idx="632">
                  <c:v>-0.27323499999999995</c:v>
                </c:pt>
                <c:pt idx="633">
                  <c:v>-0.26521400000000001</c:v>
                </c:pt>
                <c:pt idx="634">
                  <c:v>-0.25716800000000001</c:v>
                </c:pt>
                <c:pt idx="635">
                  <c:v>-0.24910000000000002</c:v>
                </c:pt>
                <c:pt idx="636">
                  <c:v>-0.24100900000000003</c:v>
                </c:pt>
                <c:pt idx="637">
                  <c:v>-0.23289699999999999</c:v>
                </c:pt>
                <c:pt idx="638">
                  <c:v>-0.22476400000000002</c:v>
                </c:pt>
                <c:pt idx="639">
                  <c:v>-0.21661000000000002</c:v>
                </c:pt>
                <c:pt idx="640">
                  <c:v>-0.20843800000000004</c:v>
                </c:pt>
                <c:pt idx="641">
                  <c:v>-0.20024700000000004</c:v>
                </c:pt>
                <c:pt idx="642">
                  <c:v>-0.19203800000000001</c:v>
                </c:pt>
                <c:pt idx="643">
                  <c:v>-0.18381200000000003</c:v>
                </c:pt>
                <c:pt idx="644">
                  <c:v>-0.17556900000000003</c:v>
                </c:pt>
                <c:pt idx="645">
                  <c:v>-0.16731100000000002</c:v>
                </c:pt>
                <c:pt idx="646">
                  <c:v>-0.15903800000000004</c:v>
                </c:pt>
                <c:pt idx="647">
                  <c:v>-0.15075100000000002</c:v>
                </c:pt>
                <c:pt idx="648">
                  <c:v>-0.14245000000000002</c:v>
                </c:pt>
                <c:pt idx="649">
                  <c:v>-0.13413700000000001</c:v>
                </c:pt>
                <c:pt idx="650">
                  <c:v>-0.12581100000000001</c:v>
                </c:pt>
                <c:pt idx="651">
                  <c:v>-0.11747500000000002</c:v>
                </c:pt>
                <c:pt idx="652">
                  <c:v>-0.10912700000000002</c:v>
                </c:pt>
                <c:pt idx="653">
                  <c:v>-0.10077000000000001</c:v>
                </c:pt>
                <c:pt idx="654">
                  <c:v>-9.2404600000000003E-2</c:v>
                </c:pt>
                <c:pt idx="655">
                  <c:v>-8.4030400000000019E-2</c:v>
                </c:pt>
                <c:pt idx="656">
                  <c:v>-7.5648800000000002E-2</c:v>
                </c:pt>
                <c:pt idx="657">
                  <c:v>-6.7260400000000012E-2</c:v>
                </c:pt>
                <c:pt idx="658">
                  <c:v>-5.8866000000000016E-2</c:v>
                </c:pt>
                <c:pt idx="659">
                  <c:v>-5.0466300000000013E-2</c:v>
                </c:pt>
                <c:pt idx="660">
                  <c:v>-4.2062100000000012E-2</c:v>
                </c:pt>
                <c:pt idx="661">
                  <c:v>-3.3654200000000002E-2</c:v>
                </c:pt>
                <c:pt idx="662">
                  <c:v>-2.524330000000001E-2</c:v>
                </c:pt>
                <c:pt idx="663">
                  <c:v>-1.6830100000000004E-2</c:v>
                </c:pt>
                <c:pt idx="664">
                  <c:v>-8.415430000000005E-3</c:v>
                </c:pt>
                <c:pt idx="665">
                  <c:v>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final!$B$1</c:f>
              <c:strCache>
                <c:ptCount val="1"/>
                <c:pt idx="0">
                  <c:v>"1/2"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final!$B$2:$B$667</c:f>
              <c:numCache>
                <c:formatCode>General</c:formatCode>
                <c:ptCount val="666"/>
                <c:pt idx="0">
                  <c:v>0</c:v>
                </c:pt>
                <c:pt idx="1">
                  <c:v>5.531890000000002E-3</c:v>
                </c:pt>
                <c:pt idx="2">
                  <c:v>1.1063300000000003E-2</c:v>
                </c:pt>
                <c:pt idx="3">
                  <c:v>1.6593699999999999E-2</c:v>
                </c:pt>
                <c:pt idx="4">
                  <c:v>2.2122599999999996E-2</c:v>
                </c:pt>
                <c:pt idx="5">
                  <c:v>2.7649600000000007E-2</c:v>
                </c:pt>
                <c:pt idx="6">
                  <c:v>3.3174000000000002E-2</c:v>
                </c:pt>
                <c:pt idx="7">
                  <c:v>3.8695600000000004E-2</c:v>
                </c:pt>
                <c:pt idx="8">
                  <c:v>4.4213600000000006E-2</c:v>
                </c:pt>
                <c:pt idx="9">
                  <c:v>4.9727800000000009E-2</c:v>
                </c:pt>
                <c:pt idx="10">
                  <c:v>5.5237400000000006E-2</c:v>
                </c:pt>
                <c:pt idx="11">
                  <c:v>6.0742200000000017E-2</c:v>
                </c:pt>
                <c:pt idx="12">
                  <c:v>6.6241499999999995E-2</c:v>
                </c:pt>
                <c:pt idx="13">
                  <c:v>7.1734900000000018E-2</c:v>
                </c:pt>
                <c:pt idx="14">
                  <c:v>7.7221899999999996E-2</c:v>
                </c:pt>
                <c:pt idx="15">
                  <c:v>8.2702000000000025E-2</c:v>
                </c:pt>
                <c:pt idx="16">
                  <c:v>8.8174800000000039E-2</c:v>
                </c:pt>
                <c:pt idx="17">
                  <c:v>9.3639600000000017E-2</c:v>
                </c:pt>
                <c:pt idx="18">
                  <c:v>9.909610000000002E-2</c:v>
                </c:pt>
                <c:pt idx="19">
                  <c:v>0.10454400000000001</c:v>
                </c:pt>
                <c:pt idx="20">
                  <c:v>0.10998200000000001</c:v>
                </c:pt>
                <c:pt idx="21">
                  <c:v>0.11541100000000001</c:v>
                </c:pt>
                <c:pt idx="22">
                  <c:v>0.12082900000000002</c:v>
                </c:pt>
                <c:pt idx="23">
                  <c:v>0.12623599999999999</c:v>
                </c:pt>
                <c:pt idx="24">
                  <c:v>0.131632</c:v>
                </c:pt>
                <c:pt idx="25">
                  <c:v>0.13701700000000003</c:v>
                </c:pt>
                <c:pt idx="26">
                  <c:v>0.14238899999999999</c:v>
                </c:pt>
                <c:pt idx="27">
                  <c:v>0.14774800000000002</c:v>
                </c:pt>
                <c:pt idx="28">
                  <c:v>0.15309500000000004</c:v>
                </c:pt>
                <c:pt idx="29">
                  <c:v>0.15842700000000004</c:v>
                </c:pt>
                <c:pt idx="30">
                  <c:v>0.16374600000000006</c:v>
                </c:pt>
                <c:pt idx="31">
                  <c:v>0.16905000000000003</c:v>
                </c:pt>
                <c:pt idx="32">
                  <c:v>0.17433799999999999</c:v>
                </c:pt>
                <c:pt idx="33">
                  <c:v>0.17961099999999999</c:v>
                </c:pt>
                <c:pt idx="34">
                  <c:v>0.18486900000000003</c:v>
                </c:pt>
                <c:pt idx="35">
                  <c:v>0.19010900000000003</c:v>
                </c:pt>
                <c:pt idx="36">
                  <c:v>0.19533300000000003</c:v>
                </c:pt>
                <c:pt idx="37">
                  <c:v>0.20053900000000002</c:v>
                </c:pt>
                <c:pt idx="38">
                  <c:v>0.20572699999999999</c:v>
                </c:pt>
                <c:pt idx="39">
                  <c:v>0.21089700000000003</c:v>
                </c:pt>
                <c:pt idx="40">
                  <c:v>0.21604900000000002</c:v>
                </c:pt>
                <c:pt idx="41">
                  <c:v>0.22117999999999999</c:v>
                </c:pt>
                <c:pt idx="42">
                  <c:v>0.22629300000000002</c:v>
                </c:pt>
                <c:pt idx="43">
                  <c:v>0.23138400000000001</c:v>
                </c:pt>
                <c:pt idx="44">
                  <c:v>0.23645600000000003</c:v>
                </c:pt>
                <c:pt idx="45">
                  <c:v>0.24150600000000003</c:v>
                </c:pt>
                <c:pt idx="46">
                  <c:v>0.24653400000000003</c:v>
                </c:pt>
                <c:pt idx="47">
                  <c:v>0.25154099999999996</c:v>
                </c:pt>
                <c:pt idx="48">
                  <c:v>0.256525</c:v>
                </c:pt>
                <c:pt idx="49">
                  <c:v>0.26148600000000005</c:v>
                </c:pt>
                <c:pt idx="50">
                  <c:v>0.26642400000000011</c:v>
                </c:pt>
                <c:pt idx="51">
                  <c:v>0.27133800000000002</c:v>
                </c:pt>
                <c:pt idx="52">
                  <c:v>0.27622800000000003</c:v>
                </c:pt>
                <c:pt idx="53">
                  <c:v>0.28109300000000004</c:v>
                </c:pt>
                <c:pt idx="54">
                  <c:v>0.2859330000000001</c:v>
                </c:pt>
                <c:pt idx="55">
                  <c:v>0.29074800000000001</c:v>
                </c:pt>
                <c:pt idx="56">
                  <c:v>0.29553700000000011</c:v>
                </c:pt>
                <c:pt idx="57">
                  <c:v>0.30029900000000004</c:v>
                </c:pt>
                <c:pt idx="58">
                  <c:v>0.30503400000000008</c:v>
                </c:pt>
                <c:pt idx="59">
                  <c:v>0.3097430000000001</c:v>
                </c:pt>
                <c:pt idx="60">
                  <c:v>0.31442300000000006</c:v>
                </c:pt>
                <c:pt idx="61">
                  <c:v>0.31907600000000014</c:v>
                </c:pt>
                <c:pt idx="62">
                  <c:v>0.3237000000000001</c:v>
                </c:pt>
                <c:pt idx="63">
                  <c:v>0.328295</c:v>
                </c:pt>
                <c:pt idx="64">
                  <c:v>0.33286000000000016</c:v>
                </c:pt>
                <c:pt idx="65">
                  <c:v>0.33739700000000006</c:v>
                </c:pt>
                <c:pt idx="66">
                  <c:v>0.34190300000000007</c:v>
                </c:pt>
                <c:pt idx="67">
                  <c:v>0.34637800000000013</c:v>
                </c:pt>
                <c:pt idx="68">
                  <c:v>0.35082200000000008</c:v>
                </c:pt>
                <c:pt idx="69">
                  <c:v>0.355236</c:v>
                </c:pt>
                <c:pt idx="70">
                  <c:v>0.35961700000000002</c:v>
                </c:pt>
                <c:pt idx="71">
                  <c:v>0.3639670000000001</c:v>
                </c:pt>
                <c:pt idx="72">
                  <c:v>0.36828300000000008</c:v>
                </c:pt>
                <c:pt idx="73">
                  <c:v>0.37256700000000009</c:v>
                </c:pt>
                <c:pt idx="74">
                  <c:v>0.37681800000000015</c:v>
                </c:pt>
                <c:pt idx="75">
                  <c:v>0.38103500000000001</c:v>
                </c:pt>
                <c:pt idx="76">
                  <c:v>0.38521800000000006</c:v>
                </c:pt>
                <c:pt idx="77">
                  <c:v>0.38936700000000007</c:v>
                </c:pt>
                <c:pt idx="78">
                  <c:v>0.39348100000000014</c:v>
                </c:pt>
                <c:pt idx="79">
                  <c:v>0.39756000000000008</c:v>
                </c:pt>
                <c:pt idx="80">
                  <c:v>0.4016030000000001</c:v>
                </c:pt>
                <c:pt idx="81">
                  <c:v>0.405611</c:v>
                </c:pt>
                <c:pt idx="82">
                  <c:v>0.40958200000000006</c:v>
                </c:pt>
                <c:pt idx="83">
                  <c:v>0.41351700000000002</c:v>
                </c:pt>
                <c:pt idx="84">
                  <c:v>0.41741500000000009</c:v>
                </c:pt>
                <c:pt idx="85">
                  <c:v>0.42127500000000001</c:v>
                </c:pt>
                <c:pt idx="86">
                  <c:v>0.42509800000000003</c:v>
                </c:pt>
                <c:pt idx="87">
                  <c:v>0.42888300000000007</c:v>
                </c:pt>
                <c:pt idx="88">
                  <c:v>0.43263000000000001</c:v>
                </c:pt>
                <c:pt idx="89">
                  <c:v>0.43633800000000006</c:v>
                </c:pt>
                <c:pt idx="90">
                  <c:v>0.44000700000000009</c:v>
                </c:pt>
                <c:pt idx="91">
                  <c:v>0.443637</c:v>
                </c:pt>
                <c:pt idx="92">
                  <c:v>0.44722700000000015</c:v>
                </c:pt>
                <c:pt idx="93">
                  <c:v>0.45077700000000004</c:v>
                </c:pt>
                <c:pt idx="94">
                  <c:v>0.454287</c:v>
                </c:pt>
                <c:pt idx="95">
                  <c:v>0.45775699999999997</c:v>
                </c:pt>
                <c:pt idx="96">
                  <c:v>0.46118500000000001</c:v>
                </c:pt>
                <c:pt idx="97">
                  <c:v>0.46457300000000001</c:v>
                </c:pt>
                <c:pt idx="98">
                  <c:v>0.46791900000000008</c:v>
                </c:pt>
                <c:pt idx="99">
                  <c:v>0.471223</c:v>
                </c:pt>
                <c:pt idx="100">
                  <c:v>0.47448500000000016</c:v>
                </c:pt>
                <c:pt idx="101">
                  <c:v>0.4777050000000001</c:v>
                </c:pt>
                <c:pt idx="102">
                  <c:v>0.48088200000000009</c:v>
                </c:pt>
                <c:pt idx="103">
                  <c:v>0.48401600000000006</c:v>
                </c:pt>
                <c:pt idx="104">
                  <c:v>0.48710700000000001</c:v>
                </c:pt>
                <c:pt idx="105">
                  <c:v>0.49015500000000001</c:v>
                </c:pt>
                <c:pt idx="106">
                  <c:v>0.49315900000000001</c:v>
                </c:pt>
                <c:pt idx="107">
                  <c:v>0.49611900000000009</c:v>
                </c:pt>
                <c:pt idx="108">
                  <c:v>0.49903400000000003</c:v>
                </c:pt>
                <c:pt idx="109">
                  <c:v>0.50190500000000005</c:v>
                </c:pt>
                <c:pt idx="110">
                  <c:v>0.50473100000000004</c:v>
                </c:pt>
                <c:pt idx="111">
                  <c:v>0.50751199999999985</c:v>
                </c:pt>
                <c:pt idx="112">
                  <c:v>0.51024800000000003</c:v>
                </c:pt>
                <c:pt idx="113">
                  <c:v>0.51293800000000001</c:v>
                </c:pt>
                <c:pt idx="114">
                  <c:v>0.51558199999999987</c:v>
                </c:pt>
                <c:pt idx="115">
                  <c:v>0.518181</c:v>
                </c:pt>
                <c:pt idx="116">
                  <c:v>0.520733</c:v>
                </c:pt>
                <c:pt idx="117">
                  <c:v>0.52323900000000001</c:v>
                </c:pt>
                <c:pt idx="118">
                  <c:v>0.52569699999999997</c:v>
                </c:pt>
                <c:pt idx="119">
                  <c:v>0.52810900000000005</c:v>
                </c:pt>
                <c:pt idx="120">
                  <c:v>0.530474</c:v>
                </c:pt>
                <c:pt idx="121">
                  <c:v>0.53279200000000004</c:v>
                </c:pt>
                <c:pt idx="122">
                  <c:v>0.53506199999999993</c:v>
                </c:pt>
                <c:pt idx="123">
                  <c:v>0.53728399999999987</c:v>
                </c:pt>
                <c:pt idx="124">
                  <c:v>0.53945799999999988</c:v>
                </c:pt>
                <c:pt idx="125">
                  <c:v>0.54158399999999973</c:v>
                </c:pt>
                <c:pt idx="126">
                  <c:v>0.54366199999999998</c:v>
                </c:pt>
                <c:pt idx="127">
                  <c:v>0.54569100000000015</c:v>
                </c:pt>
                <c:pt idx="128">
                  <c:v>0.54767100000000013</c:v>
                </c:pt>
                <c:pt idx="129">
                  <c:v>0.54960299999999984</c:v>
                </c:pt>
                <c:pt idx="130">
                  <c:v>0.551485</c:v>
                </c:pt>
                <c:pt idx="131">
                  <c:v>0.55331900000000001</c:v>
                </c:pt>
                <c:pt idx="132">
                  <c:v>0.55510300000000001</c:v>
                </c:pt>
                <c:pt idx="133">
                  <c:v>0.55683700000000003</c:v>
                </c:pt>
                <c:pt idx="134">
                  <c:v>0.55852100000000005</c:v>
                </c:pt>
                <c:pt idx="135">
                  <c:v>0.56015599999999999</c:v>
                </c:pt>
                <c:pt idx="136">
                  <c:v>0.56174100000000016</c:v>
                </c:pt>
                <c:pt idx="137">
                  <c:v>0.56327499999999997</c:v>
                </c:pt>
                <c:pt idx="138">
                  <c:v>0.56476000000000004</c:v>
                </c:pt>
                <c:pt idx="139">
                  <c:v>0.56619399999999998</c:v>
                </c:pt>
                <c:pt idx="140">
                  <c:v>0.567577</c:v>
                </c:pt>
                <c:pt idx="141">
                  <c:v>0.56891000000000003</c:v>
                </c:pt>
                <c:pt idx="142">
                  <c:v>0.57019200000000003</c:v>
                </c:pt>
                <c:pt idx="143">
                  <c:v>0.57142199999999999</c:v>
                </c:pt>
                <c:pt idx="144">
                  <c:v>0.57260200000000017</c:v>
                </c:pt>
                <c:pt idx="145">
                  <c:v>0.57373099999999999</c:v>
                </c:pt>
                <c:pt idx="146">
                  <c:v>0.57480900000000013</c:v>
                </c:pt>
                <c:pt idx="147">
                  <c:v>0.57583499999999999</c:v>
                </c:pt>
                <c:pt idx="148">
                  <c:v>0.57681000000000004</c:v>
                </c:pt>
                <c:pt idx="149">
                  <c:v>0.57773399999999997</c:v>
                </c:pt>
                <c:pt idx="150">
                  <c:v>0.57860500000000015</c:v>
                </c:pt>
                <c:pt idx="151">
                  <c:v>0.579426</c:v>
                </c:pt>
                <c:pt idx="152">
                  <c:v>0.58019399999999999</c:v>
                </c:pt>
                <c:pt idx="153">
                  <c:v>0.58091099999999996</c:v>
                </c:pt>
                <c:pt idx="154">
                  <c:v>0.58157599999999998</c:v>
                </c:pt>
                <c:pt idx="155">
                  <c:v>0.58218800000000004</c:v>
                </c:pt>
                <c:pt idx="156">
                  <c:v>0.58274900000000007</c:v>
                </c:pt>
                <c:pt idx="157">
                  <c:v>0.58325800000000005</c:v>
                </c:pt>
                <c:pt idx="158">
                  <c:v>0.58371499999999998</c:v>
                </c:pt>
                <c:pt idx="159">
                  <c:v>0.58411999999999997</c:v>
                </c:pt>
                <c:pt idx="160">
                  <c:v>0.58447199999999999</c:v>
                </c:pt>
                <c:pt idx="161">
                  <c:v>0.58477299999999999</c:v>
                </c:pt>
                <c:pt idx="162">
                  <c:v>0.58502100000000012</c:v>
                </c:pt>
                <c:pt idx="163">
                  <c:v>0.58521699999999988</c:v>
                </c:pt>
                <c:pt idx="164">
                  <c:v>0.58536100000000002</c:v>
                </c:pt>
                <c:pt idx="165">
                  <c:v>0.58545199999999997</c:v>
                </c:pt>
                <c:pt idx="166">
                  <c:v>0.58549099999999998</c:v>
                </c:pt>
                <c:pt idx="167">
                  <c:v>0.58547800000000005</c:v>
                </c:pt>
                <c:pt idx="168">
                  <c:v>0.58541299999999985</c:v>
                </c:pt>
                <c:pt idx="169">
                  <c:v>0.58529500000000012</c:v>
                </c:pt>
                <c:pt idx="170">
                  <c:v>0.58512500000000012</c:v>
                </c:pt>
                <c:pt idx="171">
                  <c:v>0.58490299999999984</c:v>
                </c:pt>
                <c:pt idx="172">
                  <c:v>0.58462899999999995</c:v>
                </c:pt>
                <c:pt idx="173">
                  <c:v>0.58430300000000002</c:v>
                </c:pt>
                <c:pt idx="174">
                  <c:v>0.58392400000000011</c:v>
                </c:pt>
                <c:pt idx="175">
                  <c:v>0.58349300000000004</c:v>
                </c:pt>
                <c:pt idx="176">
                  <c:v>0.58301000000000003</c:v>
                </c:pt>
                <c:pt idx="177">
                  <c:v>0.58247499999999997</c:v>
                </c:pt>
                <c:pt idx="178">
                  <c:v>0.58188799999999996</c:v>
                </c:pt>
                <c:pt idx="179">
                  <c:v>0.58125000000000004</c:v>
                </c:pt>
                <c:pt idx="180">
                  <c:v>0.58055900000000005</c:v>
                </c:pt>
                <c:pt idx="181">
                  <c:v>0.579816</c:v>
                </c:pt>
                <c:pt idx="182">
                  <c:v>0.57902200000000004</c:v>
                </c:pt>
                <c:pt idx="183">
                  <c:v>0.57817600000000002</c:v>
                </c:pt>
                <c:pt idx="184">
                  <c:v>0.57727799999999996</c:v>
                </c:pt>
                <c:pt idx="185">
                  <c:v>0.57632899999999998</c:v>
                </c:pt>
                <c:pt idx="186">
                  <c:v>0.57532899999999998</c:v>
                </c:pt>
                <c:pt idx="187">
                  <c:v>0.57427700000000004</c:v>
                </c:pt>
                <c:pt idx="188">
                  <c:v>0.57317300000000004</c:v>
                </c:pt>
                <c:pt idx="189">
                  <c:v>0.57201900000000017</c:v>
                </c:pt>
                <c:pt idx="190">
                  <c:v>0.57081300000000001</c:v>
                </c:pt>
                <c:pt idx="191">
                  <c:v>0.56955699999999987</c:v>
                </c:pt>
                <c:pt idx="192">
                  <c:v>0.56825000000000003</c:v>
                </c:pt>
                <c:pt idx="193">
                  <c:v>0.56689199999999995</c:v>
                </c:pt>
                <c:pt idx="194">
                  <c:v>0.56548299999999985</c:v>
                </c:pt>
                <c:pt idx="195">
                  <c:v>0.56402399999999997</c:v>
                </c:pt>
                <c:pt idx="196">
                  <c:v>0.56251399999999985</c:v>
                </c:pt>
                <c:pt idx="197">
                  <c:v>0.56095499999999998</c:v>
                </c:pt>
                <c:pt idx="198">
                  <c:v>0.55934499999999998</c:v>
                </c:pt>
                <c:pt idx="199">
                  <c:v>0.55768499999999999</c:v>
                </c:pt>
                <c:pt idx="200">
                  <c:v>0.55597600000000003</c:v>
                </c:pt>
                <c:pt idx="201">
                  <c:v>0.55421699999999985</c:v>
                </c:pt>
                <c:pt idx="202">
                  <c:v>0.55240800000000001</c:v>
                </c:pt>
                <c:pt idx="203">
                  <c:v>0.55054999999999998</c:v>
                </c:pt>
                <c:pt idx="204">
                  <c:v>0.54864299999999999</c:v>
                </c:pt>
                <c:pt idx="205">
                  <c:v>0.54668700000000003</c:v>
                </c:pt>
                <c:pt idx="206">
                  <c:v>0.544682</c:v>
                </c:pt>
                <c:pt idx="207">
                  <c:v>0.54262900000000014</c:v>
                </c:pt>
                <c:pt idx="208">
                  <c:v>0.54052699999999987</c:v>
                </c:pt>
                <c:pt idx="209">
                  <c:v>0.53837699999999988</c:v>
                </c:pt>
                <c:pt idx="210">
                  <c:v>0.53617899999999996</c:v>
                </c:pt>
                <c:pt idx="211">
                  <c:v>0.53393299999999988</c:v>
                </c:pt>
                <c:pt idx="212">
                  <c:v>0.53163899999999997</c:v>
                </c:pt>
                <c:pt idx="213">
                  <c:v>0.52929800000000005</c:v>
                </c:pt>
                <c:pt idx="214">
                  <c:v>0.52690899999999996</c:v>
                </c:pt>
                <c:pt idx="215">
                  <c:v>0.524474</c:v>
                </c:pt>
                <c:pt idx="216">
                  <c:v>0.52199200000000001</c:v>
                </c:pt>
                <c:pt idx="217">
                  <c:v>0.5194629999999999</c:v>
                </c:pt>
                <c:pt idx="218">
                  <c:v>0.51688699999999987</c:v>
                </c:pt>
                <c:pt idx="219">
                  <c:v>0.51426599999999989</c:v>
                </c:pt>
                <c:pt idx="220">
                  <c:v>0.51159900000000003</c:v>
                </c:pt>
                <c:pt idx="221">
                  <c:v>0.50888599999999984</c:v>
                </c:pt>
                <c:pt idx="222">
                  <c:v>0.50612699999999988</c:v>
                </c:pt>
                <c:pt idx="223">
                  <c:v>0.50332399999999988</c:v>
                </c:pt>
                <c:pt idx="224">
                  <c:v>0.500475</c:v>
                </c:pt>
                <c:pt idx="225">
                  <c:v>0.49758200000000008</c:v>
                </c:pt>
                <c:pt idx="226">
                  <c:v>0.49464400000000003</c:v>
                </c:pt>
                <c:pt idx="227">
                  <c:v>0.4916620000000001</c:v>
                </c:pt>
                <c:pt idx="228">
                  <c:v>0.4886370000000001</c:v>
                </c:pt>
                <c:pt idx="229">
                  <c:v>0.48556700000000008</c:v>
                </c:pt>
                <c:pt idx="230">
                  <c:v>0.48245500000000002</c:v>
                </c:pt>
                <c:pt idx="231">
                  <c:v>0.47929900000000003</c:v>
                </c:pt>
                <c:pt idx="232">
                  <c:v>0.476101</c:v>
                </c:pt>
                <c:pt idx="233">
                  <c:v>0.47285900000000008</c:v>
                </c:pt>
                <c:pt idx="234">
                  <c:v>0.4695760000000001</c:v>
                </c:pt>
                <c:pt idx="235">
                  <c:v>0.46625100000000003</c:v>
                </c:pt>
                <c:pt idx="236">
                  <c:v>0.46288400000000007</c:v>
                </c:pt>
                <c:pt idx="237">
                  <c:v>0.45947600000000005</c:v>
                </c:pt>
                <c:pt idx="238">
                  <c:v>0.45602700000000002</c:v>
                </c:pt>
                <c:pt idx="239">
                  <c:v>0.45253699999999997</c:v>
                </c:pt>
                <c:pt idx="240">
                  <c:v>0.44900700000000016</c:v>
                </c:pt>
                <c:pt idx="241">
                  <c:v>0.44543700000000008</c:v>
                </c:pt>
                <c:pt idx="242">
                  <c:v>0.44182700000000014</c:v>
                </c:pt>
                <c:pt idx="243">
                  <c:v>0.43817700000000009</c:v>
                </c:pt>
                <c:pt idx="244">
                  <c:v>0.43448900000000007</c:v>
                </c:pt>
                <c:pt idx="245">
                  <c:v>0.43076100000000001</c:v>
                </c:pt>
                <c:pt idx="246">
                  <c:v>0.42699500000000001</c:v>
                </c:pt>
                <c:pt idx="247">
                  <c:v>0.42319100000000004</c:v>
                </c:pt>
                <c:pt idx="248">
                  <c:v>0.41934900000000008</c:v>
                </c:pt>
                <c:pt idx="249">
                  <c:v>0.41547000000000006</c:v>
                </c:pt>
                <c:pt idx="250">
                  <c:v>0.41155400000000003</c:v>
                </c:pt>
                <c:pt idx="251">
                  <c:v>0.4076010000000001</c:v>
                </c:pt>
                <c:pt idx="252">
                  <c:v>0.40361200000000008</c:v>
                </c:pt>
                <c:pt idx="253">
                  <c:v>0.39958600000000011</c:v>
                </c:pt>
                <c:pt idx="254">
                  <c:v>0.39552500000000007</c:v>
                </c:pt>
                <c:pt idx="255">
                  <c:v>0.39142900000000014</c:v>
                </c:pt>
                <c:pt idx="256">
                  <c:v>0.387297</c:v>
                </c:pt>
                <c:pt idx="257">
                  <c:v>0.383131</c:v>
                </c:pt>
                <c:pt idx="258">
                  <c:v>0.37893100000000002</c:v>
                </c:pt>
                <c:pt idx="259">
                  <c:v>0.374697</c:v>
                </c:pt>
                <c:pt idx="260">
                  <c:v>0.37043000000000009</c:v>
                </c:pt>
                <c:pt idx="261">
                  <c:v>0.36612900000000009</c:v>
                </c:pt>
                <c:pt idx="262">
                  <c:v>0.36179600000000001</c:v>
                </c:pt>
                <c:pt idx="263">
                  <c:v>0.35743000000000008</c:v>
                </c:pt>
                <c:pt idx="264">
                  <c:v>0.3530330000000001</c:v>
                </c:pt>
                <c:pt idx="265">
                  <c:v>0.34860400000000008</c:v>
                </c:pt>
                <c:pt idx="266">
                  <c:v>0.34414400000000006</c:v>
                </c:pt>
                <c:pt idx="267">
                  <c:v>0.33965300000000009</c:v>
                </c:pt>
                <c:pt idx="268">
                  <c:v>0.3351320000000001</c:v>
                </c:pt>
                <c:pt idx="269">
                  <c:v>0.33058100000000007</c:v>
                </c:pt>
                <c:pt idx="270">
                  <c:v>0.32600100000000015</c:v>
                </c:pt>
                <c:pt idx="271">
                  <c:v>0.32139100000000009</c:v>
                </c:pt>
                <c:pt idx="272">
                  <c:v>0.31675300000000001</c:v>
                </c:pt>
                <c:pt idx="273">
                  <c:v>0.31208600000000009</c:v>
                </c:pt>
                <c:pt idx="274">
                  <c:v>0.30739200000000005</c:v>
                </c:pt>
                <c:pt idx="275">
                  <c:v>0.30267000000000011</c:v>
                </c:pt>
                <c:pt idx="276">
                  <c:v>0.29792100000000016</c:v>
                </c:pt>
                <c:pt idx="277">
                  <c:v>0.29314600000000002</c:v>
                </c:pt>
                <c:pt idx="278">
                  <c:v>0.2883440000000001</c:v>
                </c:pt>
                <c:pt idx="279">
                  <c:v>0.28351700000000002</c:v>
                </c:pt>
                <c:pt idx="280">
                  <c:v>0.27866400000000002</c:v>
                </c:pt>
                <c:pt idx="281">
                  <c:v>0.27378600000000003</c:v>
                </c:pt>
                <c:pt idx="282">
                  <c:v>0.26888400000000007</c:v>
                </c:pt>
                <c:pt idx="283">
                  <c:v>0.26395800000000008</c:v>
                </c:pt>
                <c:pt idx="284">
                  <c:v>0.2590090000000001</c:v>
                </c:pt>
                <c:pt idx="285">
                  <c:v>0.25403599999999998</c:v>
                </c:pt>
                <c:pt idx="286">
                  <c:v>0.24904000000000004</c:v>
                </c:pt>
                <c:pt idx="287">
                  <c:v>0.24402299999999999</c:v>
                </c:pt>
                <c:pt idx="288">
                  <c:v>0.23898300000000003</c:v>
                </c:pt>
                <c:pt idx="289">
                  <c:v>0.23392299999999999</c:v>
                </c:pt>
                <c:pt idx="290">
                  <c:v>0.22884100000000002</c:v>
                </c:pt>
                <c:pt idx="291">
                  <c:v>0.22373900000000002</c:v>
                </c:pt>
                <c:pt idx="292">
                  <c:v>0.21861700000000003</c:v>
                </c:pt>
                <c:pt idx="293">
                  <c:v>0.21347500000000003</c:v>
                </c:pt>
                <c:pt idx="294">
                  <c:v>0.20831500000000003</c:v>
                </c:pt>
                <c:pt idx="295">
                  <c:v>0.20313600000000001</c:v>
                </c:pt>
                <c:pt idx="296">
                  <c:v>0.19793800000000006</c:v>
                </c:pt>
                <c:pt idx="297">
                  <c:v>0.19272300000000003</c:v>
                </c:pt>
                <c:pt idx="298">
                  <c:v>0.18749100000000002</c:v>
                </c:pt>
                <c:pt idx="299">
                  <c:v>0.18224200000000002</c:v>
                </c:pt>
                <c:pt idx="300">
                  <c:v>0.17697700000000002</c:v>
                </c:pt>
                <c:pt idx="301">
                  <c:v>0.17169599999999999</c:v>
                </c:pt>
                <c:pt idx="302">
                  <c:v>0.16639900000000002</c:v>
                </c:pt>
                <c:pt idx="303">
                  <c:v>0.16108800000000004</c:v>
                </c:pt>
                <c:pt idx="304">
                  <c:v>0.15576300000000004</c:v>
                </c:pt>
                <c:pt idx="305">
                  <c:v>0.15042300000000003</c:v>
                </c:pt>
                <c:pt idx="306">
                  <c:v>0.14507</c:v>
                </c:pt>
                <c:pt idx="307">
                  <c:v>0.13970399999999999</c:v>
                </c:pt>
                <c:pt idx="308">
                  <c:v>0.134326</c:v>
                </c:pt>
                <c:pt idx="309">
                  <c:v>0.12893600000000002</c:v>
                </c:pt>
                <c:pt idx="310">
                  <c:v>0.12353400000000002</c:v>
                </c:pt>
                <c:pt idx="311">
                  <c:v>0.11812100000000003</c:v>
                </c:pt>
                <c:pt idx="312">
                  <c:v>0.11269800000000003</c:v>
                </c:pt>
                <c:pt idx="313">
                  <c:v>0.10726400000000003</c:v>
                </c:pt>
                <c:pt idx="314">
                  <c:v>0.10182099999999998</c:v>
                </c:pt>
                <c:pt idx="315">
                  <c:v>9.6369000000000024E-2</c:v>
                </c:pt>
                <c:pt idx="316">
                  <c:v>9.0908200000000022E-2</c:v>
                </c:pt>
                <c:pt idx="317">
                  <c:v>8.543940000000004E-2</c:v>
                </c:pt>
                <c:pt idx="318">
                  <c:v>7.9962900000000031E-2</c:v>
                </c:pt>
                <c:pt idx="319">
                  <c:v>7.4479300000000012E-2</c:v>
                </c:pt>
                <c:pt idx="320">
                  <c:v>6.8989000000000009E-2</c:v>
                </c:pt>
                <c:pt idx="321">
                  <c:v>6.349260000000001E-2</c:v>
                </c:pt>
                <c:pt idx="322">
                  <c:v>5.7990500000000014E-2</c:v>
                </c:pt>
                <c:pt idx="323">
                  <c:v>5.2483200000000015E-2</c:v>
                </c:pt>
                <c:pt idx="324">
                  <c:v>4.6971199999999991E-2</c:v>
                </c:pt>
                <c:pt idx="325">
                  <c:v>4.1455099999999995E-2</c:v>
                </c:pt>
                <c:pt idx="326">
                  <c:v>3.5935200000000007E-2</c:v>
                </c:pt>
                <c:pt idx="327">
                  <c:v>3.0412100000000004E-2</c:v>
                </c:pt>
                <c:pt idx="328">
                  <c:v>2.4886400000000003E-2</c:v>
                </c:pt>
                <c:pt idx="329">
                  <c:v>1.9358400000000001E-2</c:v>
                </c:pt>
                <c:pt idx="330">
                  <c:v>1.3828600000000002E-2</c:v>
                </c:pt>
                <c:pt idx="331">
                  <c:v>8.2976800000000017E-3</c:v>
                </c:pt>
                <c:pt idx="332">
                  <c:v>2.7659800000000003E-3</c:v>
                </c:pt>
                <c:pt idx="333">
                  <c:v>-2.7659700000000008E-3</c:v>
                </c:pt>
                <c:pt idx="334">
                  <c:v>-8.2976800000000017E-3</c:v>
                </c:pt>
                <c:pt idx="335">
                  <c:v>-1.3828600000000002E-2</c:v>
                </c:pt>
                <c:pt idx="336">
                  <c:v>-1.9358400000000001E-2</c:v>
                </c:pt>
                <c:pt idx="337">
                  <c:v>-2.4886400000000003E-2</c:v>
                </c:pt>
                <c:pt idx="338">
                  <c:v>-3.0412100000000004E-2</c:v>
                </c:pt>
                <c:pt idx="339">
                  <c:v>-3.5935200000000007E-2</c:v>
                </c:pt>
                <c:pt idx="340">
                  <c:v>-4.1455099999999995E-2</c:v>
                </c:pt>
                <c:pt idx="341">
                  <c:v>-4.6971199999999991E-2</c:v>
                </c:pt>
                <c:pt idx="342">
                  <c:v>-5.2483200000000015E-2</c:v>
                </c:pt>
                <c:pt idx="343">
                  <c:v>-5.7990500000000014E-2</c:v>
                </c:pt>
                <c:pt idx="344">
                  <c:v>-6.349260000000001E-2</c:v>
                </c:pt>
                <c:pt idx="345">
                  <c:v>-6.8989000000000009E-2</c:v>
                </c:pt>
                <c:pt idx="346">
                  <c:v>-7.4479300000000012E-2</c:v>
                </c:pt>
                <c:pt idx="347">
                  <c:v>-7.9962900000000031E-2</c:v>
                </c:pt>
                <c:pt idx="348">
                  <c:v>-8.543940000000004E-2</c:v>
                </c:pt>
                <c:pt idx="349">
                  <c:v>-9.0908200000000022E-2</c:v>
                </c:pt>
                <c:pt idx="350">
                  <c:v>-9.6369000000000024E-2</c:v>
                </c:pt>
                <c:pt idx="351">
                  <c:v>-0.10182099999999998</c:v>
                </c:pt>
                <c:pt idx="352">
                  <c:v>-0.10726400000000003</c:v>
                </c:pt>
                <c:pt idx="353">
                  <c:v>-0.11269800000000003</c:v>
                </c:pt>
                <c:pt idx="354">
                  <c:v>-0.11812100000000003</c:v>
                </c:pt>
                <c:pt idx="355">
                  <c:v>-0.12353400000000002</c:v>
                </c:pt>
                <c:pt idx="356">
                  <c:v>-0.12893600000000002</c:v>
                </c:pt>
                <c:pt idx="357">
                  <c:v>-0.134326</c:v>
                </c:pt>
                <c:pt idx="358">
                  <c:v>-0.13970399999999999</c:v>
                </c:pt>
                <c:pt idx="359">
                  <c:v>-0.14507</c:v>
                </c:pt>
                <c:pt idx="360">
                  <c:v>-0.15042300000000003</c:v>
                </c:pt>
                <c:pt idx="361">
                  <c:v>-0.15576300000000004</c:v>
                </c:pt>
                <c:pt idx="362">
                  <c:v>-0.16108800000000004</c:v>
                </c:pt>
                <c:pt idx="363">
                  <c:v>-0.16639900000000002</c:v>
                </c:pt>
                <c:pt idx="364">
                  <c:v>-0.17169599999999999</c:v>
                </c:pt>
                <c:pt idx="365">
                  <c:v>-0.17697700000000002</c:v>
                </c:pt>
                <c:pt idx="366">
                  <c:v>-0.18224200000000002</c:v>
                </c:pt>
                <c:pt idx="367">
                  <c:v>-0.18749100000000002</c:v>
                </c:pt>
                <c:pt idx="368">
                  <c:v>-0.19272300000000003</c:v>
                </c:pt>
                <c:pt idx="369">
                  <c:v>-0.19793800000000006</c:v>
                </c:pt>
                <c:pt idx="370">
                  <c:v>-0.20313600000000001</c:v>
                </c:pt>
                <c:pt idx="371">
                  <c:v>-0.20831500000000003</c:v>
                </c:pt>
                <c:pt idx="372">
                  <c:v>-0.21347500000000003</c:v>
                </c:pt>
                <c:pt idx="373">
                  <c:v>-0.21861700000000003</c:v>
                </c:pt>
                <c:pt idx="374">
                  <c:v>-0.22373900000000002</c:v>
                </c:pt>
                <c:pt idx="375">
                  <c:v>-0.22884100000000002</c:v>
                </c:pt>
                <c:pt idx="376">
                  <c:v>-0.23392299999999999</c:v>
                </c:pt>
                <c:pt idx="377">
                  <c:v>-0.23898300000000003</c:v>
                </c:pt>
                <c:pt idx="378">
                  <c:v>-0.24402299999999999</c:v>
                </c:pt>
                <c:pt idx="379">
                  <c:v>-0.24904000000000004</c:v>
                </c:pt>
                <c:pt idx="380">
                  <c:v>-0.25403599999999998</c:v>
                </c:pt>
                <c:pt idx="381">
                  <c:v>-0.2590090000000001</c:v>
                </c:pt>
                <c:pt idx="382">
                  <c:v>-0.26395800000000008</c:v>
                </c:pt>
                <c:pt idx="383">
                  <c:v>-0.26888400000000007</c:v>
                </c:pt>
                <c:pt idx="384">
                  <c:v>-0.27378600000000003</c:v>
                </c:pt>
                <c:pt idx="385">
                  <c:v>-0.27866400000000002</c:v>
                </c:pt>
                <c:pt idx="386">
                  <c:v>-0.28351700000000002</c:v>
                </c:pt>
                <c:pt idx="387">
                  <c:v>-0.2883440000000001</c:v>
                </c:pt>
                <c:pt idx="388">
                  <c:v>-0.29314600000000002</c:v>
                </c:pt>
                <c:pt idx="389">
                  <c:v>-0.29792100000000016</c:v>
                </c:pt>
                <c:pt idx="390">
                  <c:v>-0.30267000000000011</c:v>
                </c:pt>
                <c:pt idx="391">
                  <c:v>-0.30739200000000005</c:v>
                </c:pt>
                <c:pt idx="392">
                  <c:v>-0.31208600000000009</c:v>
                </c:pt>
                <c:pt idx="393">
                  <c:v>-0.31675300000000001</c:v>
                </c:pt>
                <c:pt idx="394">
                  <c:v>-0.32139100000000009</c:v>
                </c:pt>
                <c:pt idx="395">
                  <c:v>-0.32600100000000015</c:v>
                </c:pt>
                <c:pt idx="396">
                  <c:v>-0.33058100000000007</c:v>
                </c:pt>
                <c:pt idx="397">
                  <c:v>-0.3351320000000001</c:v>
                </c:pt>
                <c:pt idx="398">
                  <c:v>-0.33965300000000009</c:v>
                </c:pt>
                <c:pt idx="399">
                  <c:v>-0.34414400000000006</c:v>
                </c:pt>
                <c:pt idx="400">
                  <c:v>-0.34860400000000008</c:v>
                </c:pt>
                <c:pt idx="401">
                  <c:v>-0.3530330000000001</c:v>
                </c:pt>
                <c:pt idx="402">
                  <c:v>-0.35743000000000008</c:v>
                </c:pt>
                <c:pt idx="403">
                  <c:v>-0.36179600000000001</c:v>
                </c:pt>
                <c:pt idx="404">
                  <c:v>-0.36612900000000009</c:v>
                </c:pt>
                <c:pt idx="405">
                  <c:v>-0.37043000000000009</c:v>
                </c:pt>
                <c:pt idx="406">
                  <c:v>-0.374697</c:v>
                </c:pt>
                <c:pt idx="407">
                  <c:v>-0.37893100000000002</c:v>
                </c:pt>
                <c:pt idx="408">
                  <c:v>-0.383131</c:v>
                </c:pt>
                <c:pt idx="409">
                  <c:v>-0.387297</c:v>
                </c:pt>
                <c:pt idx="410">
                  <c:v>-0.39142900000000014</c:v>
                </c:pt>
                <c:pt idx="411">
                  <c:v>-0.39552500000000007</c:v>
                </c:pt>
                <c:pt idx="412">
                  <c:v>-0.39958600000000011</c:v>
                </c:pt>
                <c:pt idx="413">
                  <c:v>-0.40361200000000008</c:v>
                </c:pt>
                <c:pt idx="414">
                  <c:v>-0.4076010000000001</c:v>
                </c:pt>
                <c:pt idx="415">
                  <c:v>-0.41155400000000003</c:v>
                </c:pt>
                <c:pt idx="416">
                  <c:v>-0.41547000000000006</c:v>
                </c:pt>
                <c:pt idx="417">
                  <c:v>-0.41934900000000008</c:v>
                </c:pt>
                <c:pt idx="418">
                  <c:v>-0.42319100000000004</c:v>
                </c:pt>
                <c:pt idx="419">
                  <c:v>-0.42699500000000001</c:v>
                </c:pt>
                <c:pt idx="420">
                  <c:v>-0.43076100000000001</c:v>
                </c:pt>
                <c:pt idx="421">
                  <c:v>-0.43448900000000007</c:v>
                </c:pt>
                <c:pt idx="422">
                  <c:v>-0.43817700000000009</c:v>
                </c:pt>
                <c:pt idx="423">
                  <c:v>-0.44182700000000014</c:v>
                </c:pt>
                <c:pt idx="424">
                  <c:v>-0.44543700000000008</c:v>
                </c:pt>
                <c:pt idx="425">
                  <c:v>-0.44900700000000016</c:v>
                </c:pt>
                <c:pt idx="426">
                  <c:v>-0.45253699999999997</c:v>
                </c:pt>
                <c:pt idx="427">
                  <c:v>-0.45602700000000002</c:v>
                </c:pt>
                <c:pt idx="428">
                  <c:v>-0.45947600000000005</c:v>
                </c:pt>
                <c:pt idx="429">
                  <c:v>-0.46288400000000007</c:v>
                </c:pt>
                <c:pt idx="430">
                  <c:v>-0.46625100000000003</c:v>
                </c:pt>
                <c:pt idx="431">
                  <c:v>-0.4695760000000001</c:v>
                </c:pt>
                <c:pt idx="432">
                  <c:v>-0.47285900000000008</c:v>
                </c:pt>
                <c:pt idx="433">
                  <c:v>-0.476101</c:v>
                </c:pt>
                <c:pt idx="434">
                  <c:v>-0.47929900000000003</c:v>
                </c:pt>
                <c:pt idx="435">
                  <c:v>-0.48245500000000002</c:v>
                </c:pt>
                <c:pt idx="436">
                  <c:v>-0.48556700000000008</c:v>
                </c:pt>
                <c:pt idx="437">
                  <c:v>-0.4886370000000001</c:v>
                </c:pt>
                <c:pt idx="438">
                  <c:v>-0.4916620000000001</c:v>
                </c:pt>
                <c:pt idx="439">
                  <c:v>-0.49464400000000003</c:v>
                </c:pt>
                <c:pt idx="440">
                  <c:v>-0.49758200000000008</c:v>
                </c:pt>
                <c:pt idx="441">
                  <c:v>-0.500475</c:v>
                </c:pt>
                <c:pt idx="442">
                  <c:v>-0.50332399999999988</c:v>
                </c:pt>
                <c:pt idx="443">
                  <c:v>-0.50612699999999988</c:v>
                </c:pt>
                <c:pt idx="444">
                  <c:v>-0.50888599999999984</c:v>
                </c:pt>
                <c:pt idx="445">
                  <c:v>-0.51159900000000003</c:v>
                </c:pt>
                <c:pt idx="446">
                  <c:v>-0.51426599999999989</c:v>
                </c:pt>
                <c:pt idx="447">
                  <c:v>-0.51688699999999987</c:v>
                </c:pt>
                <c:pt idx="448">
                  <c:v>-0.5194629999999999</c:v>
                </c:pt>
                <c:pt idx="449">
                  <c:v>-0.52199200000000001</c:v>
                </c:pt>
                <c:pt idx="450">
                  <c:v>-0.524474</c:v>
                </c:pt>
                <c:pt idx="451">
                  <c:v>-0.52690899999999996</c:v>
                </c:pt>
                <c:pt idx="452">
                  <c:v>-0.52929800000000005</c:v>
                </c:pt>
                <c:pt idx="453">
                  <c:v>-0.53163899999999997</c:v>
                </c:pt>
                <c:pt idx="454">
                  <c:v>-0.53393299999999988</c:v>
                </c:pt>
                <c:pt idx="455">
                  <c:v>-0.53617899999999996</c:v>
                </c:pt>
                <c:pt idx="456">
                  <c:v>-0.53837699999999988</c:v>
                </c:pt>
                <c:pt idx="457">
                  <c:v>-0.54052699999999987</c:v>
                </c:pt>
                <c:pt idx="458">
                  <c:v>-0.54262900000000014</c:v>
                </c:pt>
                <c:pt idx="459">
                  <c:v>-0.544682</c:v>
                </c:pt>
                <c:pt idx="460">
                  <c:v>-0.54668700000000003</c:v>
                </c:pt>
                <c:pt idx="461">
                  <c:v>-0.54864299999999999</c:v>
                </c:pt>
                <c:pt idx="462">
                  <c:v>-0.55054999999999998</c:v>
                </c:pt>
                <c:pt idx="463">
                  <c:v>-0.55240800000000001</c:v>
                </c:pt>
                <c:pt idx="464">
                  <c:v>-0.55421699999999985</c:v>
                </c:pt>
                <c:pt idx="465">
                  <c:v>-0.55597600000000003</c:v>
                </c:pt>
                <c:pt idx="466">
                  <c:v>-0.55768499999999999</c:v>
                </c:pt>
                <c:pt idx="467">
                  <c:v>-0.55934499999999998</c:v>
                </c:pt>
                <c:pt idx="468">
                  <c:v>-0.56095499999999998</c:v>
                </c:pt>
                <c:pt idx="469">
                  <c:v>-0.56251399999999985</c:v>
                </c:pt>
                <c:pt idx="470">
                  <c:v>-0.56402399999999997</c:v>
                </c:pt>
                <c:pt idx="471">
                  <c:v>-0.56548299999999985</c:v>
                </c:pt>
                <c:pt idx="472">
                  <c:v>-0.56689199999999995</c:v>
                </c:pt>
                <c:pt idx="473">
                  <c:v>-0.56825000000000003</c:v>
                </c:pt>
                <c:pt idx="474">
                  <c:v>-0.56955699999999987</c:v>
                </c:pt>
                <c:pt idx="475">
                  <c:v>-0.57081300000000001</c:v>
                </c:pt>
                <c:pt idx="476">
                  <c:v>-0.57201900000000017</c:v>
                </c:pt>
                <c:pt idx="477">
                  <c:v>-0.57317300000000004</c:v>
                </c:pt>
                <c:pt idx="478">
                  <c:v>-0.57427700000000004</c:v>
                </c:pt>
                <c:pt idx="479">
                  <c:v>-0.57532899999999998</c:v>
                </c:pt>
                <c:pt idx="480">
                  <c:v>-0.57632899999999998</c:v>
                </c:pt>
                <c:pt idx="481">
                  <c:v>-0.57727799999999996</c:v>
                </c:pt>
                <c:pt idx="482">
                  <c:v>-0.57817600000000002</c:v>
                </c:pt>
                <c:pt idx="483">
                  <c:v>-0.57902200000000004</c:v>
                </c:pt>
                <c:pt idx="484">
                  <c:v>-0.579816</c:v>
                </c:pt>
                <c:pt idx="485">
                  <c:v>-0.58055900000000005</c:v>
                </c:pt>
                <c:pt idx="486">
                  <c:v>-0.58125000000000004</c:v>
                </c:pt>
                <c:pt idx="487">
                  <c:v>-0.58188799999999996</c:v>
                </c:pt>
                <c:pt idx="488">
                  <c:v>-0.58247499999999997</c:v>
                </c:pt>
                <c:pt idx="489">
                  <c:v>-0.58301000000000003</c:v>
                </c:pt>
                <c:pt idx="490">
                  <c:v>-0.58349300000000004</c:v>
                </c:pt>
                <c:pt idx="491">
                  <c:v>-0.58392400000000011</c:v>
                </c:pt>
                <c:pt idx="492">
                  <c:v>-0.58430300000000002</c:v>
                </c:pt>
                <c:pt idx="493">
                  <c:v>-0.58462899999999995</c:v>
                </c:pt>
                <c:pt idx="494">
                  <c:v>-0.58490299999999984</c:v>
                </c:pt>
                <c:pt idx="495">
                  <c:v>-0.58512500000000012</c:v>
                </c:pt>
                <c:pt idx="496">
                  <c:v>-0.58529500000000012</c:v>
                </c:pt>
                <c:pt idx="497">
                  <c:v>-0.58541299999999985</c:v>
                </c:pt>
                <c:pt idx="498">
                  <c:v>-0.58547800000000005</c:v>
                </c:pt>
                <c:pt idx="499">
                  <c:v>-0.58549099999999998</c:v>
                </c:pt>
                <c:pt idx="500">
                  <c:v>-0.58545199999999997</c:v>
                </c:pt>
                <c:pt idx="501">
                  <c:v>-0.58536100000000002</c:v>
                </c:pt>
                <c:pt idx="502">
                  <c:v>-0.58521699999999988</c:v>
                </c:pt>
                <c:pt idx="503">
                  <c:v>-0.58502100000000012</c:v>
                </c:pt>
                <c:pt idx="504">
                  <c:v>-0.58477299999999999</c:v>
                </c:pt>
                <c:pt idx="505">
                  <c:v>-0.58447199999999999</c:v>
                </c:pt>
                <c:pt idx="506">
                  <c:v>-0.58411999999999997</c:v>
                </c:pt>
                <c:pt idx="507">
                  <c:v>-0.58371499999999998</c:v>
                </c:pt>
                <c:pt idx="508">
                  <c:v>-0.58325800000000005</c:v>
                </c:pt>
                <c:pt idx="509">
                  <c:v>-0.58274900000000007</c:v>
                </c:pt>
                <c:pt idx="510">
                  <c:v>-0.58218800000000004</c:v>
                </c:pt>
                <c:pt idx="511">
                  <c:v>-0.58157599999999998</c:v>
                </c:pt>
                <c:pt idx="512">
                  <c:v>-0.58091099999999996</c:v>
                </c:pt>
                <c:pt idx="513">
                  <c:v>-0.58019399999999999</c:v>
                </c:pt>
                <c:pt idx="514">
                  <c:v>-0.579426</c:v>
                </c:pt>
                <c:pt idx="515">
                  <c:v>-0.57860500000000015</c:v>
                </c:pt>
                <c:pt idx="516">
                  <c:v>-0.57773399999999997</c:v>
                </c:pt>
                <c:pt idx="517">
                  <c:v>-0.57681000000000004</c:v>
                </c:pt>
                <c:pt idx="518">
                  <c:v>-0.57583499999999999</c:v>
                </c:pt>
                <c:pt idx="519">
                  <c:v>-0.57480900000000013</c:v>
                </c:pt>
                <c:pt idx="520">
                  <c:v>-0.57373099999999999</c:v>
                </c:pt>
                <c:pt idx="521">
                  <c:v>-0.57260200000000017</c:v>
                </c:pt>
                <c:pt idx="522">
                  <c:v>-0.57142199999999999</c:v>
                </c:pt>
                <c:pt idx="523">
                  <c:v>-0.57019200000000003</c:v>
                </c:pt>
                <c:pt idx="524">
                  <c:v>-0.56891000000000003</c:v>
                </c:pt>
                <c:pt idx="525">
                  <c:v>-0.567577</c:v>
                </c:pt>
                <c:pt idx="526">
                  <c:v>-0.56619399999999998</c:v>
                </c:pt>
                <c:pt idx="527">
                  <c:v>-0.56476000000000004</c:v>
                </c:pt>
                <c:pt idx="528">
                  <c:v>-0.56327499999999997</c:v>
                </c:pt>
                <c:pt idx="529">
                  <c:v>-0.56174100000000016</c:v>
                </c:pt>
                <c:pt idx="530">
                  <c:v>-0.56015599999999999</c:v>
                </c:pt>
                <c:pt idx="531">
                  <c:v>-0.55852100000000005</c:v>
                </c:pt>
                <c:pt idx="532">
                  <c:v>-0.55683700000000003</c:v>
                </c:pt>
                <c:pt idx="533">
                  <c:v>-0.55510300000000001</c:v>
                </c:pt>
                <c:pt idx="534">
                  <c:v>-0.55331900000000001</c:v>
                </c:pt>
                <c:pt idx="535">
                  <c:v>-0.551485</c:v>
                </c:pt>
                <c:pt idx="536">
                  <c:v>-0.54960299999999984</c:v>
                </c:pt>
                <c:pt idx="537">
                  <c:v>-0.54767100000000013</c:v>
                </c:pt>
                <c:pt idx="538">
                  <c:v>-0.54569100000000015</c:v>
                </c:pt>
                <c:pt idx="539">
                  <c:v>-0.54366199999999998</c:v>
                </c:pt>
                <c:pt idx="540">
                  <c:v>-0.54158399999999973</c:v>
                </c:pt>
                <c:pt idx="541">
                  <c:v>-0.53945799999999988</c:v>
                </c:pt>
                <c:pt idx="542">
                  <c:v>-0.53728399999999987</c:v>
                </c:pt>
                <c:pt idx="543">
                  <c:v>-0.53506199999999993</c:v>
                </c:pt>
                <c:pt idx="544">
                  <c:v>-0.53279200000000004</c:v>
                </c:pt>
                <c:pt idx="545">
                  <c:v>-0.530474</c:v>
                </c:pt>
                <c:pt idx="546">
                  <c:v>-0.52810900000000005</c:v>
                </c:pt>
                <c:pt idx="547">
                  <c:v>-0.52569699999999997</c:v>
                </c:pt>
                <c:pt idx="548">
                  <c:v>-0.52323900000000001</c:v>
                </c:pt>
                <c:pt idx="549">
                  <c:v>-0.520733</c:v>
                </c:pt>
                <c:pt idx="550">
                  <c:v>-0.518181</c:v>
                </c:pt>
                <c:pt idx="551">
                  <c:v>-0.51558199999999987</c:v>
                </c:pt>
                <c:pt idx="552">
                  <c:v>-0.51293800000000001</c:v>
                </c:pt>
                <c:pt idx="553">
                  <c:v>-0.51024800000000003</c:v>
                </c:pt>
                <c:pt idx="554">
                  <c:v>-0.50751199999999985</c:v>
                </c:pt>
                <c:pt idx="555">
                  <c:v>-0.50473100000000004</c:v>
                </c:pt>
                <c:pt idx="556">
                  <c:v>-0.50190500000000005</c:v>
                </c:pt>
                <c:pt idx="557">
                  <c:v>-0.49903400000000003</c:v>
                </c:pt>
                <c:pt idx="558">
                  <c:v>-0.49611900000000009</c:v>
                </c:pt>
                <c:pt idx="559">
                  <c:v>-0.49315900000000001</c:v>
                </c:pt>
                <c:pt idx="560">
                  <c:v>-0.49015500000000001</c:v>
                </c:pt>
                <c:pt idx="561">
                  <c:v>-0.48710700000000001</c:v>
                </c:pt>
                <c:pt idx="562">
                  <c:v>-0.48401600000000006</c:v>
                </c:pt>
                <c:pt idx="563">
                  <c:v>-0.48088200000000009</c:v>
                </c:pt>
                <c:pt idx="564">
                  <c:v>-0.4777050000000001</c:v>
                </c:pt>
                <c:pt idx="565">
                  <c:v>-0.47448500000000016</c:v>
                </c:pt>
                <c:pt idx="566">
                  <c:v>-0.471223</c:v>
                </c:pt>
                <c:pt idx="567">
                  <c:v>-0.46791900000000008</c:v>
                </c:pt>
                <c:pt idx="568">
                  <c:v>-0.46457300000000001</c:v>
                </c:pt>
                <c:pt idx="569">
                  <c:v>-0.46118500000000001</c:v>
                </c:pt>
                <c:pt idx="570">
                  <c:v>-0.45775699999999997</c:v>
                </c:pt>
                <c:pt idx="571">
                  <c:v>-0.454287</c:v>
                </c:pt>
                <c:pt idx="572">
                  <c:v>-0.45077700000000004</c:v>
                </c:pt>
                <c:pt idx="573">
                  <c:v>-0.44722700000000015</c:v>
                </c:pt>
                <c:pt idx="574">
                  <c:v>-0.443637</c:v>
                </c:pt>
                <c:pt idx="575">
                  <c:v>-0.44000700000000009</c:v>
                </c:pt>
                <c:pt idx="576">
                  <c:v>-0.43633800000000006</c:v>
                </c:pt>
                <c:pt idx="577">
                  <c:v>-0.43263000000000001</c:v>
                </c:pt>
                <c:pt idx="578">
                  <c:v>-0.42888300000000007</c:v>
                </c:pt>
                <c:pt idx="579">
                  <c:v>-0.42509800000000003</c:v>
                </c:pt>
                <c:pt idx="580">
                  <c:v>-0.42127500000000001</c:v>
                </c:pt>
                <c:pt idx="581">
                  <c:v>-0.41741500000000009</c:v>
                </c:pt>
                <c:pt idx="582">
                  <c:v>-0.41351700000000002</c:v>
                </c:pt>
                <c:pt idx="583">
                  <c:v>-0.40958200000000006</c:v>
                </c:pt>
                <c:pt idx="584">
                  <c:v>-0.405611</c:v>
                </c:pt>
                <c:pt idx="585">
                  <c:v>-0.4016030000000001</c:v>
                </c:pt>
                <c:pt idx="586">
                  <c:v>-0.39756000000000008</c:v>
                </c:pt>
                <c:pt idx="587">
                  <c:v>-0.39348100000000014</c:v>
                </c:pt>
                <c:pt idx="588">
                  <c:v>-0.38936700000000007</c:v>
                </c:pt>
                <c:pt idx="589">
                  <c:v>-0.38521800000000006</c:v>
                </c:pt>
                <c:pt idx="590">
                  <c:v>-0.38103500000000001</c:v>
                </c:pt>
                <c:pt idx="591">
                  <c:v>-0.37681800000000015</c:v>
                </c:pt>
                <c:pt idx="592">
                  <c:v>-0.37256700000000009</c:v>
                </c:pt>
                <c:pt idx="593">
                  <c:v>-0.36828300000000008</c:v>
                </c:pt>
                <c:pt idx="594">
                  <c:v>-0.3639670000000001</c:v>
                </c:pt>
                <c:pt idx="595">
                  <c:v>-0.35961700000000002</c:v>
                </c:pt>
                <c:pt idx="596">
                  <c:v>-0.355236</c:v>
                </c:pt>
                <c:pt idx="597">
                  <c:v>-0.35082200000000008</c:v>
                </c:pt>
                <c:pt idx="598">
                  <c:v>-0.34637800000000013</c:v>
                </c:pt>
                <c:pt idx="599">
                  <c:v>-0.34190300000000007</c:v>
                </c:pt>
                <c:pt idx="600">
                  <c:v>-0.33739700000000006</c:v>
                </c:pt>
                <c:pt idx="601">
                  <c:v>-0.33286000000000016</c:v>
                </c:pt>
                <c:pt idx="602">
                  <c:v>-0.328295</c:v>
                </c:pt>
                <c:pt idx="603">
                  <c:v>-0.3237000000000001</c:v>
                </c:pt>
                <c:pt idx="604">
                  <c:v>-0.31907600000000014</c:v>
                </c:pt>
                <c:pt idx="605">
                  <c:v>-0.31442300000000006</c:v>
                </c:pt>
                <c:pt idx="606">
                  <c:v>-0.3097430000000001</c:v>
                </c:pt>
                <c:pt idx="607">
                  <c:v>-0.30503400000000008</c:v>
                </c:pt>
                <c:pt idx="608">
                  <c:v>-0.30029900000000004</c:v>
                </c:pt>
                <c:pt idx="609">
                  <c:v>-0.29553700000000011</c:v>
                </c:pt>
                <c:pt idx="610">
                  <c:v>-0.29074800000000001</c:v>
                </c:pt>
                <c:pt idx="611">
                  <c:v>-0.2859330000000001</c:v>
                </c:pt>
                <c:pt idx="612">
                  <c:v>-0.28109300000000004</c:v>
                </c:pt>
                <c:pt idx="613">
                  <c:v>-0.27622800000000003</c:v>
                </c:pt>
                <c:pt idx="614">
                  <c:v>-0.27133800000000002</c:v>
                </c:pt>
                <c:pt idx="615">
                  <c:v>-0.26642400000000011</c:v>
                </c:pt>
                <c:pt idx="616">
                  <c:v>-0.26148600000000005</c:v>
                </c:pt>
                <c:pt idx="617">
                  <c:v>-0.256525</c:v>
                </c:pt>
                <c:pt idx="618">
                  <c:v>-0.25154099999999996</c:v>
                </c:pt>
                <c:pt idx="619">
                  <c:v>-0.24653400000000003</c:v>
                </c:pt>
                <c:pt idx="620">
                  <c:v>-0.24150600000000003</c:v>
                </c:pt>
                <c:pt idx="621">
                  <c:v>-0.23645600000000003</c:v>
                </c:pt>
                <c:pt idx="622">
                  <c:v>-0.23138400000000001</c:v>
                </c:pt>
                <c:pt idx="623">
                  <c:v>-0.22629300000000002</c:v>
                </c:pt>
                <c:pt idx="624">
                  <c:v>-0.22117999999999999</c:v>
                </c:pt>
                <c:pt idx="625">
                  <c:v>-0.21604900000000002</c:v>
                </c:pt>
                <c:pt idx="626">
                  <c:v>-0.21089700000000003</c:v>
                </c:pt>
                <c:pt idx="627">
                  <c:v>-0.20572699999999999</c:v>
                </c:pt>
                <c:pt idx="628">
                  <c:v>-0.20053900000000002</c:v>
                </c:pt>
                <c:pt idx="629">
                  <c:v>-0.19533300000000003</c:v>
                </c:pt>
                <c:pt idx="630">
                  <c:v>-0.19010900000000003</c:v>
                </c:pt>
                <c:pt idx="631">
                  <c:v>-0.18486900000000003</c:v>
                </c:pt>
                <c:pt idx="632">
                  <c:v>-0.17961099999999999</c:v>
                </c:pt>
                <c:pt idx="633">
                  <c:v>-0.17433799999999999</c:v>
                </c:pt>
                <c:pt idx="634">
                  <c:v>-0.16905000000000003</c:v>
                </c:pt>
                <c:pt idx="635">
                  <c:v>-0.16374600000000006</c:v>
                </c:pt>
                <c:pt idx="636">
                  <c:v>-0.15842700000000004</c:v>
                </c:pt>
                <c:pt idx="637">
                  <c:v>-0.15309500000000004</c:v>
                </c:pt>
                <c:pt idx="638">
                  <c:v>-0.14774800000000002</c:v>
                </c:pt>
                <c:pt idx="639">
                  <c:v>-0.14238899999999999</c:v>
                </c:pt>
                <c:pt idx="640">
                  <c:v>-0.13701700000000003</c:v>
                </c:pt>
                <c:pt idx="641">
                  <c:v>-0.131632</c:v>
                </c:pt>
                <c:pt idx="642">
                  <c:v>-0.12623599999999999</c:v>
                </c:pt>
                <c:pt idx="643">
                  <c:v>-0.12082900000000002</c:v>
                </c:pt>
                <c:pt idx="644">
                  <c:v>-0.11541100000000001</c:v>
                </c:pt>
                <c:pt idx="645">
                  <c:v>-0.10998200000000001</c:v>
                </c:pt>
                <c:pt idx="646">
                  <c:v>-0.10454400000000001</c:v>
                </c:pt>
                <c:pt idx="647">
                  <c:v>-9.909610000000002E-2</c:v>
                </c:pt>
                <c:pt idx="648">
                  <c:v>-9.3639600000000017E-2</c:v>
                </c:pt>
                <c:pt idx="649">
                  <c:v>-8.8174800000000039E-2</c:v>
                </c:pt>
                <c:pt idx="650">
                  <c:v>-8.2702000000000025E-2</c:v>
                </c:pt>
                <c:pt idx="651">
                  <c:v>-7.7221899999999996E-2</c:v>
                </c:pt>
                <c:pt idx="652">
                  <c:v>-7.1734900000000018E-2</c:v>
                </c:pt>
                <c:pt idx="653">
                  <c:v>-6.6241499999999995E-2</c:v>
                </c:pt>
                <c:pt idx="654">
                  <c:v>-6.0742200000000017E-2</c:v>
                </c:pt>
                <c:pt idx="655">
                  <c:v>-5.5237400000000006E-2</c:v>
                </c:pt>
                <c:pt idx="656">
                  <c:v>-4.9727800000000009E-2</c:v>
                </c:pt>
                <c:pt idx="657">
                  <c:v>-4.4213600000000006E-2</c:v>
                </c:pt>
                <c:pt idx="658">
                  <c:v>-3.8695600000000004E-2</c:v>
                </c:pt>
                <c:pt idx="659">
                  <c:v>-3.3174000000000002E-2</c:v>
                </c:pt>
                <c:pt idx="660">
                  <c:v>-2.7649600000000007E-2</c:v>
                </c:pt>
                <c:pt idx="661">
                  <c:v>-2.2122599999999996E-2</c:v>
                </c:pt>
                <c:pt idx="662">
                  <c:v>-1.6593699999999999E-2</c:v>
                </c:pt>
                <c:pt idx="663">
                  <c:v>-1.1063300000000003E-2</c:v>
                </c:pt>
                <c:pt idx="664">
                  <c:v>-5.531890000000002E-3</c:v>
                </c:pt>
                <c:pt idx="665">
                  <c:v>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final!$C$1</c:f>
              <c:strCache>
                <c:ptCount val="1"/>
                <c:pt idx="0">
                  <c:v>"1"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final!$C$2:$C$667</c:f>
              <c:numCache>
                <c:formatCode>General</c:formatCode>
                <c:ptCount val="666"/>
                <c:pt idx="0">
                  <c:v>0</c:v>
                </c:pt>
                <c:pt idx="1">
                  <c:v>-2.9578000000000004E-3</c:v>
                </c:pt>
                <c:pt idx="2">
                  <c:v>-5.9153300000000016E-3</c:v>
                </c:pt>
                <c:pt idx="3">
                  <c:v>-8.8723400000000046E-3</c:v>
                </c:pt>
                <c:pt idx="4">
                  <c:v>-1.1828500000000004E-2</c:v>
                </c:pt>
                <c:pt idx="5">
                  <c:v>-1.4783700000000002E-2</c:v>
                </c:pt>
                <c:pt idx="6">
                  <c:v>-1.7737500000000007E-2</c:v>
                </c:pt>
                <c:pt idx="7">
                  <c:v>-2.0689800000000008E-2</c:v>
                </c:pt>
                <c:pt idx="8">
                  <c:v>-2.3640200000000004E-2</c:v>
                </c:pt>
                <c:pt idx="9">
                  <c:v>-2.6588500000000001E-2</c:v>
                </c:pt>
                <c:pt idx="10">
                  <c:v>-2.9534400000000002E-2</c:v>
                </c:pt>
                <c:pt idx="11">
                  <c:v>-3.2477700000000005E-2</c:v>
                </c:pt>
                <c:pt idx="12">
                  <c:v>-3.5418100000000008E-2</c:v>
                </c:pt>
                <c:pt idx="13">
                  <c:v>-3.8355300000000009E-2</c:v>
                </c:pt>
                <c:pt idx="14">
                  <c:v>-4.1289099999999995E-2</c:v>
                </c:pt>
                <c:pt idx="15">
                  <c:v>-4.4219200000000007E-2</c:v>
                </c:pt>
                <c:pt idx="16">
                  <c:v>-4.7145399999999997E-2</c:v>
                </c:pt>
                <c:pt idx="17">
                  <c:v>-5.0067400000000005E-2</c:v>
                </c:pt>
                <c:pt idx="18">
                  <c:v>-5.2984900000000008E-2</c:v>
                </c:pt>
                <c:pt idx="19">
                  <c:v>-5.5897600000000013E-2</c:v>
                </c:pt>
                <c:pt idx="20">
                  <c:v>-5.8805400000000008E-2</c:v>
                </c:pt>
                <c:pt idx="21">
                  <c:v>-6.1707900000000017E-2</c:v>
                </c:pt>
                <c:pt idx="22">
                  <c:v>-6.4604900000000021E-2</c:v>
                </c:pt>
                <c:pt idx="23">
                  <c:v>-6.7496200000000034E-2</c:v>
                </c:pt>
                <c:pt idx="24">
                  <c:v>-7.0381400000000011E-2</c:v>
                </c:pt>
                <c:pt idx="25">
                  <c:v>-7.3260300000000014E-2</c:v>
                </c:pt>
                <c:pt idx="26">
                  <c:v>-7.6132700000000011E-2</c:v>
                </c:pt>
                <c:pt idx="27">
                  <c:v>-7.8998300000000007E-2</c:v>
                </c:pt>
                <c:pt idx="28">
                  <c:v>-8.1856800000000035E-2</c:v>
                </c:pt>
                <c:pt idx="29">
                  <c:v>-8.4708100000000036E-2</c:v>
                </c:pt>
                <c:pt idx="30">
                  <c:v>-8.7551800000000041E-2</c:v>
                </c:pt>
                <c:pt idx="31">
                  <c:v>-9.038760000000004E-2</c:v>
                </c:pt>
                <c:pt idx="32">
                  <c:v>-9.3215400000000018E-2</c:v>
                </c:pt>
                <c:pt idx="33">
                  <c:v>-9.603490000000002E-2</c:v>
                </c:pt>
                <c:pt idx="34">
                  <c:v>-9.8845800000000039E-2</c:v>
                </c:pt>
                <c:pt idx="35">
                  <c:v>-0.101648</c:v>
                </c:pt>
                <c:pt idx="36">
                  <c:v>-0.10444100000000002</c:v>
                </c:pt>
                <c:pt idx="37">
                  <c:v>-0.10722500000000003</c:v>
                </c:pt>
                <c:pt idx="38">
                  <c:v>-0.10999900000000001</c:v>
                </c:pt>
                <c:pt idx="39">
                  <c:v>-0.11276300000000003</c:v>
                </c:pt>
                <c:pt idx="40">
                  <c:v>-0.11551699999999999</c:v>
                </c:pt>
                <c:pt idx="41">
                  <c:v>-0.11826100000000005</c:v>
                </c:pt>
                <c:pt idx="42">
                  <c:v>-0.12099400000000002</c:v>
                </c:pt>
                <c:pt idx="43">
                  <c:v>-0.12371699999999999</c:v>
                </c:pt>
                <c:pt idx="44">
                  <c:v>-0.12642800000000001</c:v>
                </c:pt>
                <c:pt idx="45">
                  <c:v>-0.12912899999999997</c:v>
                </c:pt>
                <c:pt idx="46">
                  <c:v>-0.13181699999999999</c:v>
                </c:pt>
                <c:pt idx="47">
                  <c:v>-0.13449400000000003</c:v>
                </c:pt>
                <c:pt idx="48">
                  <c:v>-0.137159</c:v>
                </c:pt>
                <c:pt idx="49">
                  <c:v>-0.13981199999999999</c:v>
                </c:pt>
                <c:pt idx="50">
                  <c:v>-0.14245200000000002</c:v>
                </c:pt>
                <c:pt idx="51">
                  <c:v>-0.14507900000000001</c:v>
                </c:pt>
                <c:pt idx="52">
                  <c:v>-0.14769399999999999</c:v>
                </c:pt>
                <c:pt idx="53">
                  <c:v>-0.15029500000000004</c:v>
                </c:pt>
                <c:pt idx="54">
                  <c:v>-0.15288299999999999</c:v>
                </c:pt>
                <c:pt idx="55">
                  <c:v>-0.15545800000000004</c:v>
                </c:pt>
                <c:pt idx="56">
                  <c:v>-0.15801800000000002</c:v>
                </c:pt>
                <c:pt idx="57">
                  <c:v>-0.16056400000000004</c:v>
                </c:pt>
                <c:pt idx="58">
                  <c:v>-0.16309600000000002</c:v>
                </c:pt>
                <c:pt idx="59">
                  <c:v>-0.16561400000000004</c:v>
                </c:pt>
                <c:pt idx="60">
                  <c:v>-0.16811600000000002</c:v>
                </c:pt>
                <c:pt idx="61">
                  <c:v>-0.17060400000000001</c:v>
                </c:pt>
                <c:pt idx="62">
                  <c:v>-0.17307600000000001</c:v>
                </c:pt>
                <c:pt idx="63">
                  <c:v>-0.17553299999999999</c:v>
                </c:pt>
                <c:pt idx="64">
                  <c:v>-0.17797399999999999</c:v>
                </c:pt>
                <c:pt idx="65">
                  <c:v>-0.18040000000000003</c:v>
                </c:pt>
                <c:pt idx="66">
                  <c:v>-0.18280900000000003</c:v>
                </c:pt>
                <c:pt idx="67">
                  <c:v>-0.18520200000000003</c:v>
                </c:pt>
                <c:pt idx="68">
                  <c:v>-0.18757799999999999</c:v>
                </c:pt>
                <c:pt idx="69">
                  <c:v>-0.18993800000000005</c:v>
                </c:pt>
                <c:pt idx="70">
                  <c:v>-0.19228100000000004</c:v>
                </c:pt>
                <c:pt idx="71">
                  <c:v>-0.19460600000000003</c:v>
                </c:pt>
                <c:pt idx="72">
                  <c:v>-0.19691400000000006</c:v>
                </c:pt>
                <c:pt idx="73">
                  <c:v>-0.19920500000000002</c:v>
                </c:pt>
                <c:pt idx="74">
                  <c:v>-0.20147799999999999</c:v>
                </c:pt>
                <c:pt idx="75">
                  <c:v>-0.20373200000000002</c:v>
                </c:pt>
                <c:pt idx="76">
                  <c:v>-0.20596900000000004</c:v>
                </c:pt>
                <c:pt idx="77">
                  <c:v>-0.20818700000000001</c:v>
                </c:pt>
                <c:pt idx="78">
                  <c:v>-0.21038699999999999</c:v>
                </c:pt>
                <c:pt idx="79">
                  <c:v>-0.21256800000000003</c:v>
                </c:pt>
                <c:pt idx="80">
                  <c:v>-0.21473000000000003</c:v>
                </c:pt>
                <c:pt idx="81">
                  <c:v>-0.21687200000000001</c:v>
                </c:pt>
                <c:pt idx="82">
                  <c:v>-0.21899600000000005</c:v>
                </c:pt>
                <c:pt idx="83">
                  <c:v>-0.22110000000000002</c:v>
                </c:pt>
                <c:pt idx="84">
                  <c:v>-0.22318399999999999</c:v>
                </c:pt>
                <c:pt idx="85">
                  <c:v>-0.22524800000000006</c:v>
                </c:pt>
                <c:pt idx="86">
                  <c:v>-0.22729200000000002</c:v>
                </c:pt>
                <c:pt idx="87">
                  <c:v>-0.22931600000000002</c:v>
                </c:pt>
                <c:pt idx="88">
                  <c:v>-0.23131900000000002</c:v>
                </c:pt>
                <c:pt idx="89">
                  <c:v>-0.23330200000000001</c:v>
                </c:pt>
                <c:pt idx="90">
                  <c:v>-0.23526300000000003</c:v>
                </c:pt>
                <c:pt idx="91">
                  <c:v>-0.23720400000000003</c:v>
                </c:pt>
                <c:pt idx="92">
                  <c:v>-0.239124</c:v>
                </c:pt>
                <c:pt idx="93">
                  <c:v>-0.24102199999999999</c:v>
                </c:pt>
                <c:pt idx="94">
                  <c:v>-0.24289900000000003</c:v>
                </c:pt>
                <c:pt idx="95">
                  <c:v>-0.24475400000000003</c:v>
                </c:pt>
                <c:pt idx="96">
                  <c:v>-0.24658700000000003</c:v>
                </c:pt>
                <c:pt idx="97">
                  <c:v>-0.24839800000000004</c:v>
                </c:pt>
                <c:pt idx="98">
                  <c:v>-0.2501870000000001</c:v>
                </c:pt>
                <c:pt idx="99">
                  <c:v>-0.25195400000000001</c:v>
                </c:pt>
                <c:pt idx="100">
                  <c:v>-0.25369799999999998</c:v>
                </c:pt>
                <c:pt idx="101">
                  <c:v>-0.25542000000000004</c:v>
                </c:pt>
                <c:pt idx="102">
                  <c:v>-0.2571190000000001</c:v>
                </c:pt>
                <c:pt idx="103">
                  <c:v>-0.25879499999999994</c:v>
                </c:pt>
                <c:pt idx="104">
                  <c:v>-0.26044700000000004</c:v>
                </c:pt>
                <c:pt idx="105">
                  <c:v>-0.262077</c:v>
                </c:pt>
                <c:pt idx="106">
                  <c:v>-0.263683</c:v>
                </c:pt>
                <c:pt idx="107">
                  <c:v>-0.26526500000000003</c:v>
                </c:pt>
                <c:pt idx="108">
                  <c:v>-0.26682400000000006</c:v>
                </c:pt>
                <c:pt idx="109">
                  <c:v>-0.26835900000000001</c:v>
                </c:pt>
                <c:pt idx="110">
                  <c:v>-0.26987000000000005</c:v>
                </c:pt>
                <c:pt idx="111">
                  <c:v>-0.27135700000000001</c:v>
                </c:pt>
                <c:pt idx="112">
                  <c:v>-0.27282000000000006</c:v>
                </c:pt>
                <c:pt idx="113">
                  <c:v>-0.274258</c:v>
                </c:pt>
                <c:pt idx="114">
                  <c:v>-0.27567200000000003</c:v>
                </c:pt>
                <c:pt idx="115">
                  <c:v>-0.27706200000000003</c:v>
                </c:pt>
                <c:pt idx="116">
                  <c:v>-0.27842600000000006</c:v>
                </c:pt>
                <c:pt idx="117">
                  <c:v>-0.27976600000000001</c:v>
                </c:pt>
                <c:pt idx="118">
                  <c:v>-0.28108100000000008</c:v>
                </c:pt>
                <c:pt idx="119">
                  <c:v>-0.28237000000000007</c:v>
                </c:pt>
                <c:pt idx="120">
                  <c:v>-0.28363500000000003</c:v>
                </c:pt>
                <c:pt idx="121">
                  <c:v>-0.28487400000000007</c:v>
                </c:pt>
                <c:pt idx="122">
                  <c:v>-0.28608800000000006</c:v>
                </c:pt>
                <c:pt idx="123">
                  <c:v>-0.28727600000000003</c:v>
                </c:pt>
                <c:pt idx="124">
                  <c:v>-0.28843800000000008</c:v>
                </c:pt>
                <c:pt idx="125">
                  <c:v>-0.28957500000000008</c:v>
                </c:pt>
                <c:pt idx="126">
                  <c:v>-0.29068600000000006</c:v>
                </c:pt>
                <c:pt idx="127">
                  <c:v>-0.291771</c:v>
                </c:pt>
                <c:pt idx="128">
                  <c:v>-0.29283000000000009</c:v>
                </c:pt>
                <c:pt idx="129">
                  <c:v>-0.29386200000000007</c:v>
                </c:pt>
                <c:pt idx="130">
                  <c:v>-0.29486900000000016</c:v>
                </c:pt>
                <c:pt idx="131">
                  <c:v>-0.29584900000000008</c:v>
                </c:pt>
                <c:pt idx="132">
                  <c:v>-0.29680300000000009</c:v>
                </c:pt>
                <c:pt idx="133">
                  <c:v>-0.29773000000000011</c:v>
                </c:pt>
                <c:pt idx="134">
                  <c:v>-0.29863100000000004</c:v>
                </c:pt>
                <c:pt idx="135">
                  <c:v>-0.29950500000000002</c:v>
                </c:pt>
                <c:pt idx="136">
                  <c:v>-0.30035200000000006</c:v>
                </c:pt>
                <c:pt idx="137">
                  <c:v>-0.30117300000000002</c:v>
                </c:pt>
                <c:pt idx="138">
                  <c:v>-0.30196600000000007</c:v>
                </c:pt>
                <c:pt idx="139">
                  <c:v>-0.30273300000000003</c:v>
                </c:pt>
                <c:pt idx="140">
                  <c:v>-0.30347300000000016</c:v>
                </c:pt>
                <c:pt idx="141">
                  <c:v>-0.30418500000000009</c:v>
                </c:pt>
                <c:pt idx="142">
                  <c:v>-0.30487100000000006</c:v>
                </c:pt>
                <c:pt idx="143">
                  <c:v>-0.30552900000000005</c:v>
                </c:pt>
                <c:pt idx="144">
                  <c:v>-0.3061600000000001</c:v>
                </c:pt>
                <c:pt idx="145">
                  <c:v>-0.30676300000000001</c:v>
                </c:pt>
                <c:pt idx="146">
                  <c:v>-0.30734000000000006</c:v>
                </c:pt>
                <c:pt idx="147">
                  <c:v>-0.30788800000000011</c:v>
                </c:pt>
                <c:pt idx="148">
                  <c:v>-0.30841000000000007</c:v>
                </c:pt>
                <c:pt idx="149">
                  <c:v>-0.30890300000000009</c:v>
                </c:pt>
                <c:pt idx="150">
                  <c:v>-0.30936900000000006</c:v>
                </c:pt>
                <c:pt idx="151">
                  <c:v>-0.30980800000000008</c:v>
                </c:pt>
                <c:pt idx="152">
                  <c:v>-0.31021900000000002</c:v>
                </c:pt>
                <c:pt idx="153">
                  <c:v>-0.3106020000000001</c:v>
                </c:pt>
                <c:pt idx="154">
                  <c:v>-0.31095800000000007</c:v>
                </c:pt>
                <c:pt idx="155">
                  <c:v>-0.31128500000000009</c:v>
                </c:pt>
                <c:pt idx="156">
                  <c:v>-0.31158500000000006</c:v>
                </c:pt>
                <c:pt idx="157">
                  <c:v>-0.31185700000000005</c:v>
                </c:pt>
                <c:pt idx="158">
                  <c:v>-0.3121020000000001</c:v>
                </c:pt>
                <c:pt idx="159">
                  <c:v>-0.3123180000000001</c:v>
                </c:pt>
                <c:pt idx="160">
                  <c:v>-0.31250600000000006</c:v>
                </c:pt>
                <c:pt idx="161">
                  <c:v>-0.31266700000000008</c:v>
                </c:pt>
                <c:pt idx="162">
                  <c:v>-0.31280000000000008</c:v>
                </c:pt>
                <c:pt idx="163">
                  <c:v>-0.31290500000000016</c:v>
                </c:pt>
                <c:pt idx="164">
                  <c:v>-0.31298100000000006</c:v>
                </c:pt>
                <c:pt idx="165">
                  <c:v>-0.31303000000000009</c:v>
                </c:pt>
                <c:pt idx="166">
                  <c:v>-0.31305100000000002</c:v>
                </c:pt>
                <c:pt idx="167">
                  <c:v>-0.3130440000000001</c:v>
                </c:pt>
                <c:pt idx="168">
                  <c:v>-0.31300900000000009</c:v>
                </c:pt>
                <c:pt idx="169">
                  <c:v>-0.31294600000000006</c:v>
                </c:pt>
                <c:pt idx="170">
                  <c:v>-0.31285600000000008</c:v>
                </c:pt>
                <c:pt idx="171">
                  <c:v>-0.3127370000000001</c:v>
                </c:pt>
                <c:pt idx="172">
                  <c:v>-0.31259000000000009</c:v>
                </c:pt>
                <c:pt idx="173">
                  <c:v>-0.31241600000000014</c:v>
                </c:pt>
                <c:pt idx="174">
                  <c:v>-0.31221300000000002</c:v>
                </c:pt>
                <c:pt idx="175">
                  <c:v>-0.31198300000000007</c:v>
                </c:pt>
                <c:pt idx="176">
                  <c:v>-0.31172500000000009</c:v>
                </c:pt>
                <c:pt idx="177">
                  <c:v>-0.31143900000000002</c:v>
                </c:pt>
                <c:pt idx="178">
                  <c:v>-0.3111250000000001</c:v>
                </c:pt>
                <c:pt idx="179">
                  <c:v>-0.31078300000000009</c:v>
                </c:pt>
                <c:pt idx="180">
                  <c:v>-0.31041400000000008</c:v>
                </c:pt>
                <c:pt idx="181">
                  <c:v>-0.31001700000000015</c:v>
                </c:pt>
                <c:pt idx="182">
                  <c:v>-0.30959200000000003</c:v>
                </c:pt>
                <c:pt idx="183">
                  <c:v>-0.30914000000000008</c:v>
                </c:pt>
                <c:pt idx="184">
                  <c:v>-0.3086600000000001</c:v>
                </c:pt>
                <c:pt idx="185">
                  <c:v>-0.30815200000000004</c:v>
                </c:pt>
                <c:pt idx="186">
                  <c:v>-0.30761700000000008</c:v>
                </c:pt>
                <c:pt idx="187">
                  <c:v>-0.30705500000000002</c:v>
                </c:pt>
                <c:pt idx="188">
                  <c:v>-0.30646500000000015</c:v>
                </c:pt>
                <c:pt idx="189">
                  <c:v>-0.30584800000000006</c:v>
                </c:pt>
                <c:pt idx="190">
                  <c:v>-0.305203</c:v>
                </c:pt>
                <c:pt idx="191">
                  <c:v>-0.304531</c:v>
                </c:pt>
                <c:pt idx="192">
                  <c:v>-0.3038320000000001</c:v>
                </c:pt>
                <c:pt idx="193">
                  <c:v>-0.3031060000000001</c:v>
                </c:pt>
                <c:pt idx="194">
                  <c:v>-0.30235300000000009</c:v>
                </c:pt>
                <c:pt idx="195">
                  <c:v>-0.30157300000000009</c:v>
                </c:pt>
                <c:pt idx="196">
                  <c:v>-0.30076600000000003</c:v>
                </c:pt>
                <c:pt idx="197">
                  <c:v>-0.29993200000000003</c:v>
                </c:pt>
                <c:pt idx="198">
                  <c:v>-0.29907100000000009</c:v>
                </c:pt>
                <c:pt idx="199">
                  <c:v>-0.29818400000000006</c:v>
                </c:pt>
                <c:pt idx="200">
                  <c:v>-0.29727000000000003</c:v>
                </c:pt>
                <c:pt idx="201">
                  <c:v>-0.29632900000000006</c:v>
                </c:pt>
                <c:pt idx="202">
                  <c:v>-0.29536200000000007</c:v>
                </c:pt>
                <c:pt idx="203">
                  <c:v>-0.29436900000000016</c:v>
                </c:pt>
                <c:pt idx="204">
                  <c:v>-0.29334900000000008</c:v>
                </c:pt>
                <c:pt idx="205">
                  <c:v>-0.29230300000000009</c:v>
                </c:pt>
                <c:pt idx="206">
                  <c:v>-0.29123200000000005</c:v>
                </c:pt>
                <c:pt idx="207">
                  <c:v>-0.290134</c:v>
                </c:pt>
                <c:pt idx="208">
                  <c:v>-0.2890100000000001</c:v>
                </c:pt>
                <c:pt idx="209">
                  <c:v>-0.28786000000000006</c:v>
                </c:pt>
                <c:pt idx="210">
                  <c:v>-0.28668500000000002</c:v>
                </c:pt>
                <c:pt idx="211">
                  <c:v>-0.28548400000000007</c:v>
                </c:pt>
                <c:pt idx="212">
                  <c:v>-0.28425700000000004</c:v>
                </c:pt>
                <c:pt idx="213">
                  <c:v>-0.28300600000000004</c:v>
                </c:pt>
                <c:pt idx="214">
                  <c:v>-0.28172900000000001</c:v>
                </c:pt>
                <c:pt idx="215">
                  <c:v>-0.28042600000000006</c:v>
                </c:pt>
                <c:pt idx="216">
                  <c:v>-0.2790990000000001</c:v>
                </c:pt>
                <c:pt idx="217">
                  <c:v>-0.27774699999999997</c:v>
                </c:pt>
                <c:pt idx="218">
                  <c:v>-0.27637000000000006</c:v>
                </c:pt>
                <c:pt idx="219">
                  <c:v>-0.2749680000000001</c:v>
                </c:pt>
                <c:pt idx="220">
                  <c:v>-0.27354200000000001</c:v>
                </c:pt>
                <c:pt idx="221">
                  <c:v>-0.272092</c:v>
                </c:pt>
                <c:pt idx="222">
                  <c:v>-0.270617</c:v>
                </c:pt>
                <c:pt idx="223">
                  <c:v>-0.26911800000000002</c:v>
                </c:pt>
                <c:pt idx="224">
                  <c:v>-0.26759500000000003</c:v>
                </c:pt>
                <c:pt idx="225">
                  <c:v>-0.26604800000000001</c:v>
                </c:pt>
                <c:pt idx="226">
                  <c:v>-0.26447700000000002</c:v>
                </c:pt>
                <c:pt idx="227">
                  <c:v>-0.26288300000000009</c:v>
                </c:pt>
                <c:pt idx="228">
                  <c:v>-0.26126499999999997</c:v>
                </c:pt>
                <c:pt idx="229">
                  <c:v>-0.25962400000000002</c:v>
                </c:pt>
                <c:pt idx="230">
                  <c:v>-0.25796000000000002</c:v>
                </c:pt>
                <c:pt idx="231">
                  <c:v>-0.256272</c:v>
                </c:pt>
                <c:pt idx="232">
                  <c:v>-0.25456200000000001</c:v>
                </c:pt>
                <c:pt idx="233">
                  <c:v>-0.25282900000000008</c:v>
                </c:pt>
                <c:pt idx="234">
                  <c:v>-0.25107400000000002</c:v>
                </c:pt>
                <c:pt idx="235">
                  <c:v>-0.24929600000000002</c:v>
                </c:pt>
                <c:pt idx="236">
                  <c:v>-0.24749600000000002</c:v>
                </c:pt>
                <c:pt idx="237">
                  <c:v>-0.245673</c:v>
                </c:pt>
                <c:pt idx="238">
                  <c:v>-0.24382899999999999</c:v>
                </c:pt>
                <c:pt idx="239">
                  <c:v>-0.24196300000000004</c:v>
                </c:pt>
                <c:pt idx="240">
                  <c:v>-0.24007600000000001</c:v>
                </c:pt>
                <c:pt idx="241">
                  <c:v>-0.23816699999999999</c:v>
                </c:pt>
                <c:pt idx="242">
                  <c:v>-0.23623600000000003</c:v>
                </c:pt>
                <c:pt idx="243">
                  <c:v>-0.23428499999999999</c:v>
                </c:pt>
                <c:pt idx="244">
                  <c:v>-0.23231299999999999</c:v>
                </c:pt>
                <c:pt idx="245">
                  <c:v>-0.23032</c:v>
                </c:pt>
                <c:pt idx="246">
                  <c:v>-0.22830600000000004</c:v>
                </c:pt>
                <c:pt idx="247">
                  <c:v>-0.22627200000000003</c:v>
                </c:pt>
                <c:pt idx="248">
                  <c:v>-0.22421800000000006</c:v>
                </c:pt>
                <c:pt idx="249">
                  <c:v>-0.22214400000000004</c:v>
                </c:pt>
                <c:pt idx="250">
                  <c:v>-0.22005000000000002</c:v>
                </c:pt>
                <c:pt idx="251">
                  <c:v>-0.21793700000000002</c:v>
                </c:pt>
                <c:pt idx="252">
                  <c:v>-0.21580400000000002</c:v>
                </c:pt>
                <c:pt idx="253">
                  <c:v>-0.21365100000000001</c:v>
                </c:pt>
                <c:pt idx="254">
                  <c:v>-0.21148000000000003</c:v>
                </c:pt>
                <c:pt idx="255">
                  <c:v>-0.20929000000000003</c:v>
                </c:pt>
                <c:pt idx="256">
                  <c:v>-0.20708099999999999</c:v>
                </c:pt>
                <c:pt idx="257">
                  <c:v>-0.20485300000000001</c:v>
                </c:pt>
                <c:pt idx="258">
                  <c:v>-0.20260700000000001</c:v>
                </c:pt>
                <c:pt idx="259">
                  <c:v>-0.20034399999999999</c:v>
                </c:pt>
                <c:pt idx="260">
                  <c:v>-0.19806200000000002</c:v>
                </c:pt>
                <c:pt idx="261">
                  <c:v>-0.19576200000000002</c:v>
                </c:pt>
                <c:pt idx="262">
                  <c:v>-0.19344600000000006</c:v>
                </c:pt>
                <c:pt idx="263">
                  <c:v>-0.19111100000000003</c:v>
                </c:pt>
                <c:pt idx="264">
                  <c:v>-0.18876000000000004</c:v>
                </c:pt>
                <c:pt idx="265">
                  <c:v>-0.18639200000000003</c:v>
                </c:pt>
                <c:pt idx="266">
                  <c:v>-0.18400700000000003</c:v>
                </c:pt>
                <c:pt idx="267">
                  <c:v>-0.18160599999999999</c:v>
                </c:pt>
                <c:pt idx="268">
                  <c:v>-0.17918899999999999</c:v>
                </c:pt>
                <c:pt idx="269">
                  <c:v>-0.17675600000000002</c:v>
                </c:pt>
                <c:pt idx="270">
                  <c:v>-0.17430699999999999</c:v>
                </c:pt>
                <c:pt idx="271">
                  <c:v>-0.17184199999999999</c:v>
                </c:pt>
                <c:pt idx="272">
                  <c:v>-0.16936200000000004</c:v>
                </c:pt>
                <c:pt idx="273">
                  <c:v>-0.16686700000000002</c:v>
                </c:pt>
                <c:pt idx="274">
                  <c:v>-0.16435700000000003</c:v>
                </c:pt>
                <c:pt idx="275">
                  <c:v>-0.16183200000000003</c:v>
                </c:pt>
                <c:pt idx="276">
                  <c:v>-0.15929300000000002</c:v>
                </c:pt>
                <c:pt idx="277">
                  <c:v>-0.15673900000000002</c:v>
                </c:pt>
                <c:pt idx="278">
                  <c:v>-0.154172</c:v>
                </c:pt>
                <c:pt idx="279">
                  <c:v>-0.15159100000000003</c:v>
                </c:pt>
                <c:pt idx="280">
                  <c:v>-0.14899600000000002</c:v>
                </c:pt>
                <c:pt idx="281">
                  <c:v>-0.14638799999999999</c:v>
                </c:pt>
                <c:pt idx="282">
                  <c:v>-0.14376700000000003</c:v>
                </c:pt>
                <c:pt idx="283">
                  <c:v>-0.14113300000000001</c:v>
                </c:pt>
                <c:pt idx="284">
                  <c:v>-0.13848700000000003</c:v>
                </c:pt>
                <c:pt idx="285">
                  <c:v>-0.135828</c:v>
                </c:pt>
                <c:pt idx="286">
                  <c:v>-0.133157</c:v>
                </c:pt>
                <c:pt idx="287">
                  <c:v>-0.13047400000000001</c:v>
                </c:pt>
                <c:pt idx="288">
                  <c:v>-0.12778</c:v>
                </c:pt>
                <c:pt idx="289">
                  <c:v>-0.12507399999999996</c:v>
                </c:pt>
                <c:pt idx="290">
                  <c:v>-0.12235699999999998</c:v>
                </c:pt>
                <c:pt idx="291">
                  <c:v>-0.11962900000000003</c:v>
                </c:pt>
                <c:pt idx="292">
                  <c:v>-0.11688999999999998</c:v>
                </c:pt>
                <c:pt idx="293">
                  <c:v>-0.11414100000000003</c:v>
                </c:pt>
                <c:pt idx="294">
                  <c:v>-0.11138199999999998</c:v>
                </c:pt>
                <c:pt idx="295">
                  <c:v>-0.10861300000000002</c:v>
                </c:pt>
                <c:pt idx="296">
                  <c:v>-0.10583400000000001</c:v>
                </c:pt>
                <c:pt idx="297">
                  <c:v>-0.10304600000000001</c:v>
                </c:pt>
                <c:pt idx="298">
                  <c:v>-0.100248</c:v>
                </c:pt>
                <c:pt idx="299">
                  <c:v>-9.7441400000000011E-2</c:v>
                </c:pt>
                <c:pt idx="300">
                  <c:v>-9.4626200000000049E-2</c:v>
                </c:pt>
                <c:pt idx="301">
                  <c:v>-9.1802500000000023E-2</c:v>
                </c:pt>
                <c:pt idx="302">
                  <c:v>-8.8970700000000014E-2</c:v>
                </c:pt>
                <c:pt idx="303">
                  <c:v>-8.6130900000000038E-2</c:v>
                </c:pt>
                <c:pt idx="304">
                  <c:v>-8.3283400000000021E-2</c:v>
                </c:pt>
                <c:pt idx="305">
                  <c:v>-8.0428500000000014E-2</c:v>
                </c:pt>
                <c:pt idx="306">
                  <c:v>-7.7566400000000008E-2</c:v>
                </c:pt>
                <c:pt idx="307">
                  <c:v>-7.4697300000000008E-2</c:v>
                </c:pt>
                <c:pt idx="308">
                  <c:v>-7.1821599999999999E-2</c:v>
                </c:pt>
                <c:pt idx="309">
                  <c:v>-6.8939500000000001E-2</c:v>
                </c:pt>
                <c:pt idx="310">
                  <c:v>-6.6051299999999993E-2</c:v>
                </c:pt>
                <c:pt idx="311">
                  <c:v>-6.3157099999999994E-2</c:v>
                </c:pt>
                <c:pt idx="312">
                  <c:v>-6.0257300000000007E-2</c:v>
                </c:pt>
                <c:pt idx="313">
                  <c:v>-5.7352100000000017E-2</c:v>
                </c:pt>
                <c:pt idx="314">
                  <c:v>-5.4441800000000005E-2</c:v>
                </c:pt>
                <c:pt idx="315">
                  <c:v>-5.1526700000000009E-2</c:v>
                </c:pt>
                <c:pt idx="316">
                  <c:v>-4.8606900000000008E-2</c:v>
                </c:pt>
                <c:pt idx="317">
                  <c:v>-4.5682800000000003E-2</c:v>
                </c:pt>
                <c:pt idx="318">
                  <c:v>-4.2754700000000014E-2</c:v>
                </c:pt>
                <c:pt idx="319">
                  <c:v>-3.9822700000000009E-2</c:v>
                </c:pt>
                <c:pt idx="320">
                  <c:v>-3.6887100000000006E-2</c:v>
                </c:pt>
                <c:pt idx="321">
                  <c:v>-3.3948300000000008E-2</c:v>
                </c:pt>
                <c:pt idx="322">
                  <c:v>-3.1006400000000003E-2</c:v>
                </c:pt>
                <c:pt idx="323">
                  <c:v>-2.8061800000000005E-2</c:v>
                </c:pt>
                <c:pt idx="324">
                  <c:v>-2.5114600000000001E-2</c:v>
                </c:pt>
                <c:pt idx="325">
                  <c:v>-2.2165199999999999E-2</c:v>
                </c:pt>
                <c:pt idx="326">
                  <c:v>-1.9213900000000003E-2</c:v>
                </c:pt>
                <c:pt idx="327">
                  <c:v>-1.6260800000000002E-2</c:v>
                </c:pt>
                <c:pt idx="328">
                  <c:v>-1.3306300000000002E-2</c:v>
                </c:pt>
                <c:pt idx="329">
                  <c:v>-1.0350600000000001E-2</c:v>
                </c:pt>
                <c:pt idx="330">
                  <c:v>-7.3939200000000017E-3</c:v>
                </c:pt>
                <c:pt idx="331">
                  <c:v>-4.4366100000000023E-3</c:v>
                </c:pt>
                <c:pt idx="332">
                  <c:v>-1.4789200000000001E-3</c:v>
                </c:pt>
                <c:pt idx="333">
                  <c:v>1.4789100000000002E-3</c:v>
                </c:pt>
                <c:pt idx="334">
                  <c:v>4.4366100000000023E-3</c:v>
                </c:pt>
                <c:pt idx="335">
                  <c:v>7.3939100000000009E-3</c:v>
                </c:pt>
                <c:pt idx="336">
                  <c:v>1.0350600000000001E-2</c:v>
                </c:pt>
                <c:pt idx="337">
                  <c:v>1.3306300000000002E-2</c:v>
                </c:pt>
                <c:pt idx="338">
                  <c:v>1.6260800000000002E-2</c:v>
                </c:pt>
                <c:pt idx="339">
                  <c:v>1.9213900000000003E-2</c:v>
                </c:pt>
                <c:pt idx="340">
                  <c:v>2.2165199999999999E-2</c:v>
                </c:pt>
                <c:pt idx="341">
                  <c:v>2.5114600000000001E-2</c:v>
                </c:pt>
                <c:pt idx="342">
                  <c:v>2.8061800000000005E-2</c:v>
                </c:pt>
                <c:pt idx="343">
                  <c:v>3.1006400000000003E-2</c:v>
                </c:pt>
                <c:pt idx="344">
                  <c:v>3.3948300000000008E-2</c:v>
                </c:pt>
                <c:pt idx="345">
                  <c:v>3.6887100000000006E-2</c:v>
                </c:pt>
                <c:pt idx="346">
                  <c:v>3.9822700000000009E-2</c:v>
                </c:pt>
                <c:pt idx="347">
                  <c:v>4.2754700000000014E-2</c:v>
                </c:pt>
                <c:pt idx="348">
                  <c:v>4.5682800000000003E-2</c:v>
                </c:pt>
                <c:pt idx="349">
                  <c:v>4.8606900000000008E-2</c:v>
                </c:pt>
                <c:pt idx="350">
                  <c:v>5.1526700000000009E-2</c:v>
                </c:pt>
                <c:pt idx="351">
                  <c:v>5.4441800000000005E-2</c:v>
                </c:pt>
                <c:pt idx="352">
                  <c:v>5.7352100000000017E-2</c:v>
                </c:pt>
                <c:pt idx="353">
                  <c:v>6.0257300000000007E-2</c:v>
                </c:pt>
                <c:pt idx="354">
                  <c:v>6.3157099999999994E-2</c:v>
                </c:pt>
                <c:pt idx="355">
                  <c:v>6.6051299999999993E-2</c:v>
                </c:pt>
                <c:pt idx="356">
                  <c:v>6.8939500000000001E-2</c:v>
                </c:pt>
                <c:pt idx="357">
                  <c:v>7.1821599999999999E-2</c:v>
                </c:pt>
                <c:pt idx="358">
                  <c:v>7.4697300000000008E-2</c:v>
                </c:pt>
                <c:pt idx="359">
                  <c:v>7.7566400000000008E-2</c:v>
                </c:pt>
                <c:pt idx="360">
                  <c:v>8.0428500000000014E-2</c:v>
                </c:pt>
                <c:pt idx="361">
                  <c:v>8.3283400000000021E-2</c:v>
                </c:pt>
                <c:pt idx="362">
                  <c:v>8.6130900000000038E-2</c:v>
                </c:pt>
                <c:pt idx="363">
                  <c:v>8.8970700000000014E-2</c:v>
                </c:pt>
                <c:pt idx="364">
                  <c:v>9.1802500000000023E-2</c:v>
                </c:pt>
                <c:pt idx="365">
                  <c:v>9.4626200000000049E-2</c:v>
                </c:pt>
                <c:pt idx="366">
                  <c:v>9.7441400000000011E-2</c:v>
                </c:pt>
                <c:pt idx="367">
                  <c:v>0.100248</c:v>
                </c:pt>
                <c:pt idx="368">
                  <c:v>0.10304600000000001</c:v>
                </c:pt>
                <c:pt idx="369">
                  <c:v>0.10583400000000001</c:v>
                </c:pt>
                <c:pt idx="370">
                  <c:v>0.10861300000000002</c:v>
                </c:pt>
                <c:pt idx="371">
                  <c:v>0.11138199999999998</c:v>
                </c:pt>
                <c:pt idx="372">
                  <c:v>0.11414100000000003</c:v>
                </c:pt>
                <c:pt idx="373">
                  <c:v>0.11688999999999998</c:v>
                </c:pt>
                <c:pt idx="374">
                  <c:v>0.11962900000000003</c:v>
                </c:pt>
                <c:pt idx="375">
                  <c:v>0.12235699999999998</c:v>
                </c:pt>
                <c:pt idx="376">
                  <c:v>0.12507399999999996</c:v>
                </c:pt>
                <c:pt idx="377">
                  <c:v>0.12778</c:v>
                </c:pt>
                <c:pt idx="378">
                  <c:v>0.13047400000000001</c:v>
                </c:pt>
                <c:pt idx="379">
                  <c:v>0.133157</c:v>
                </c:pt>
                <c:pt idx="380">
                  <c:v>0.135828</c:v>
                </c:pt>
                <c:pt idx="381">
                  <c:v>0.13848700000000003</c:v>
                </c:pt>
                <c:pt idx="382">
                  <c:v>0.14113300000000001</c:v>
                </c:pt>
                <c:pt idx="383">
                  <c:v>0.14376700000000003</c:v>
                </c:pt>
                <c:pt idx="384">
                  <c:v>0.14638799999999999</c:v>
                </c:pt>
                <c:pt idx="385">
                  <c:v>0.14899600000000002</c:v>
                </c:pt>
                <c:pt idx="386">
                  <c:v>0.15159100000000003</c:v>
                </c:pt>
                <c:pt idx="387">
                  <c:v>0.154172</c:v>
                </c:pt>
                <c:pt idx="388">
                  <c:v>0.15673900000000002</c:v>
                </c:pt>
                <c:pt idx="389">
                  <c:v>0.15929300000000002</c:v>
                </c:pt>
                <c:pt idx="390">
                  <c:v>0.16183200000000003</c:v>
                </c:pt>
                <c:pt idx="391">
                  <c:v>0.16435700000000003</c:v>
                </c:pt>
                <c:pt idx="392">
                  <c:v>0.16686700000000002</c:v>
                </c:pt>
                <c:pt idx="393">
                  <c:v>0.16936200000000004</c:v>
                </c:pt>
                <c:pt idx="394">
                  <c:v>0.17184199999999999</c:v>
                </c:pt>
                <c:pt idx="395">
                  <c:v>0.17430699999999999</c:v>
                </c:pt>
                <c:pt idx="396">
                  <c:v>0.17675600000000002</c:v>
                </c:pt>
                <c:pt idx="397">
                  <c:v>0.17918899999999999</c:v>
                </c:pt>
                <c:pt idx="398">
                  <c:v>0.18160599999999999</c:v>
                </c:pt>
                <c:pt idx="399">
                  <c:v>0.18400700000000003</c:v>
                </c:pt>
                <c:pt idx="400">
                  <c:v>0.18639200000000003</c:v>
                </c:pt>
                <c:pt idx="401">
                  <c:v>0.18876000000000004</c:v>
                </c:pt>
                <c:pt idx="402">
                  <c:v>0.19111100000000003</c:v>
                </c:pt>
                <c:pt idx="403">
                  <c:v>0.19344600000000006</c:v>
                </c:pt>
                <c:pt idx="404">
                  <c:v>0.19576200000000002</c:v>
                </c:pt>
                <c:pt idx="405">
                  <c:v>0.19806200000000002</c:v>
                </c:pt>
                <c:pt idx="406">
                  <c:v>0.20034399999999999</c:v>
                </c:pt>
                <c:pt idx="407">
                  <c:v>0.20260700000000001</c:v>
                </c:pt>
                <c:pt idx="408">
                  <c:v>0.20485300000000001</c:v>
                </c:pt>
                <c:pt idx="409">
                  <c:v>0.20708099999999999</c:v>
                </c:pt>
                <c:pt idx="410">
                  <c:v>0.20929000000000003</c:v>
                </c:pt>
                <c:pt idx="411">
                  <c:v>0.21148000000000003</c:v>
                </c:pt>
                <c:pt idx="412">
                  <c:v>0.21365100000000001</c:v>
                </c:pt>
                <c:pt idx="413">
                  <c:v>0.21580400000000002</c:v>
                </c:pt>
                <c:pt idx="414">
                  <c:v>0.21793700000000002</c:v>
                </c:pt>
                <c:pt idx="415">
                  <c:v>0.22005000000000002</c:v>
                </c:pt>
                <c:pt idx="416">
                  <c:v>0.22214400000000004</c:v>
                </c:pt>
                <c:pt idx="417">
                  <c:v>0.22421800000000006</c:v>
                </c:pt>
                <c:pt idx="418">
                  <c:v>0.22627200000000003</c:v>
                </c:pt>
                <c:pt idx="419">
                  <c:v>0.22830600000000004</c:v>
                </c:pt>
                <c:pt idx="420">
                  <c:v>0.23032</c:v>
                </c:pt>
                <c:pt idx="421">
                  <c:v>0.23231299999999999</c:v>
                </c:pt>
                <c:pt idx="422">
                  <c:v>0.23428499999999999</c:v>
                </c:pt>
                <c:pt idx="423">
                  <c:v>0.23623600000000003</c:v>
                </c:pt>
                <c:pt idx="424">
                  <c:v>0.23816699999999999</c:v>
                </c:pt>
                <c:pt idx="425">
                  <c:v>0.24007600000000001</c:v>
                </c:pt>
                <c:pt idx="426">
                  <c:v>0.24196300000000004</c:v>
                </c:pt>
                <c:pt idx="427">
                  <c:v>0.24382899999999999</c:v>
                </c:pt>
                <c:pt idx="428">
                  <c:v>0.245673</c:v>
                </c:pt>
                <c:pt idx="429">
                  <c:v>0.24749600000000002</c:v>
                </c:pt>
                <c:pt idx="430">
                  <c:v>0.24929600000000002</c:v>
                </c:pt>
                <c:pt idx="431">
                  <c:v>0.25107400000000002</c:v>
                </c:pt>
                <c:pt idx="432">
                  <c:v>0.25282900000000008</c:v>
                </c:pt>
                <c:pt idx="433">
                  <c:v>0.25456200000000001</c:v>
                </c:pt>
                <c:pt idx="434">
                  <c:v>0.256272</c:v>
                </c:pt>
                <c:pt idx="435">
                  <c:v>0.25796000000000002</c:v>
                </c:pt>
                <c:pt idx="436">
                  <c:v>0.25962400000000002</c:v>
                </c:pt>
                <c:pt idx="437">
                  <c:v>0.26126499999999997</c:v>
                </c:pt>
                <c:pt idx="438">
                  <c:v>0.26288300000000009</c:v>
                </c:pt>
                <c:pt idx="439">
                  <c:v>0.26447700000000002</c:v>
                </c:pt>
                <c:pt idx="440">
                  <c:v>0.26604800000000001</c:v>
                </c:pt>
                <c:pt idx="441">
                  <c:v>0.26759500000000003</c:v>
                </c:pt>
                <c:pt idx="442">
                  <c:v>0.26911800000000002</c:v>
                </c:pt>
                <c:pt idx="443">
                  <c:v>0.270617</c:v>
                </c:pt>
                <c:pt idx="444">
                  <c:v>0.272092</c:v>
                </c:pt>
                <c:pt idx="445">
                  <c:v>0.27354200000000001</c:v>
                </c:pt>
                <c:pt idx="446">
                  <c:v>0.2749680000000001</c:v>
                </c:pt>
                <c:pt idx="447">
                  <c:v>0.27637000000000006</c:v>
                </c:pt>
                <c:pt idx="448">
                  <c:v>0.27774699999999997</c:v>
                </c:pt>
                <c:pt idx="449">
                  <c:v>0.2790990000000001</c:v>
                </c:pt>
                <c:pt idx="450">
                  <c:v>0.28042600000000006</c:v>
                </c:pt>
                <c:pt idx="451">
                  <c:v>0.28172900000000001</c:v>
                </c:pt>
                <c:pt idx="452">
                  <c:v>0.28300600000000004</c:v>
                </c:pt>
                <c:pt idx="453">
                  <c:v>0.28425700000000004</c:v>
                </c:pt>
                <c:pt idx="454">
                  <c:v>0.28548400000000007</c:v>
                </c:pt>
                <c:pt idx="455">
                  <c:v>0.28668500000000002</c:v>
                </c:pt>
                <c:pt idx="456">
                  <c:v>0.28786000000000006</c:v>
                </c:pt>
                <c:pt idx="457">
                  <c:v>0.2890100000000001</c:v>
                </c:pt>
                <c:pt idx="458">
                  <c:v>0.290134</c:v>
                </c:pt>
                <c:pt idx="459">
                  <c:v>0.29123200000000005</c:v>
                </c:pt>
                <c:pt idx="460">
                  <c:v>0.29230300000000009</c:v>
                </c:pt>
                <c:pt idx="461">
                  <c:v>0.29334900000000008</c:v>
                </c:pt>
                <c:pt idx="462">
                  <c:v>0.29436900000000016</c:v>
                </c:pt>
                <c:pt idx="463">
                  <c:v>0.29536200000000007</c:v>
                </c:pt>
                <c:pt idx="464">
                  <c:v>0.29632900000000006</c:v>
                </c:pt>
                <c:pt idx="465">
                  <c:v>0.29727000000000003</c:v>
                </c:pt>
                <c:pt idx="466">
                  <c:v>0.29818400000000006</c:v>
                </c:pt>
                <c:pt idx="467">
                  <c:v>0.29907100000000009</c:v>
                </c:pt>
                <c:pt idx="468">
                  <c:v>0.29993200000000003</c:v>
                </c:pt>
                <c:pt idx="469">
                  <c:v>0.30076600000000003</c:v>
                </c:pt>
                <c:pt idx="470">
                  <c:v>0.30157300000000009</c:v>
                </c:pt>
                <c:pt idx="471">
                  <c:v>0.30235300000000009</c:v>
                </c:pt>
                <c:pt idx="472">
                  <c:v>0.3031060000000001</c:v>
                </c:pt>
                <c:pt idx="473">
                  <c:v>0.3038320000000001</c:v>
                </c:pt>
                <c:pt idx="474">
                  <c:v>0.304531</c:v>
                </c:pt>
                <c:pt idx="475">
                  <c:v>0.305203</c:v>
                </c:pt>
                <c:pt idx="476">
                  <c:v>0.30584800000000006</c:v>
                </c:pt>
                <c:pt idx="477">
                  <c:v>0.30646500000000015</c:v>
                </c:pt>
                <c:pt idx="478">
                  <c:v>0.30705500000000002</c:v>
                </c:pt>
                <c:pt idx="479">
                  <c:v>0.30761700000000008</c:v>
                </c:pt>
                <c:pt idx="480">
                  <c:v>0.30815200000000004</c:v>
                </c:pt>
                <c:pt idx="481">
                  <c:v>0.3086600000000001</c:v>
                </c:pt>
                <c:pt idx="482">
                  <c:v>0.30914000000000008</c:v>
                </c:pt>
                <c:pt idx="483">
                  <c:v>0.30959200000000003</c:v>
                </c:pt>
                <c:pt idx="484">
                  <c:v>0.31001700000000015</c:v>
                </c:pt>
                <c:pt idx="485">
                  <c:v>0.31041400000000008</c:v>
                </c:pt>
                <c:pt idx="486">
                  <c:v>0.31078300000000009</c:v>
                </c:pt>
                <c:pt idx="487">
                  <c:v>0.3111250000000001</c:v>
                </c:pt>
                <c:pt idx="488">
                  <c:v>0.31143900000000002</c:v>
                </c:pt>
                <c:pt idx="489">
                  <c:v>0.31172500000000009</c:v>
                </c:pt>
                <c:pt idx="490">
                  <c:v>0.31198300000000007</c:v>
                </c:pt>
                <c:pt idx="491">
                  <c:v>0.31221300000000002</c:v>
                </c:pt>
                <c:pt idx="492">
                  <c:v>0.31241600000000014</c:v>
                </c:pt>
                <c:pt idx="493">
                  <c:v>0.31259000000000009</c:v>
                </c:pt>
                <c:pt idx="494">
                  <c:v>0.3127370000000001</c:v>
                </c:pt>
                <c:pt idx="495">
                  <c:v>0.31285600000000008</c:v>
                </c:pt>
                <c:pt idx="496">
                  <c:v>0.31294600000000006</c:v>
                </c:pt>
                <c:pt idx="497">
                  <c:v>0.31300900000000009</c:v>
                </c:pt>
                <c:pt idx="498">
                  <c:v>0.3130440000000001</c:v>
                </c:pt>
                <c:pt idx="499">
                  <c:v>0.31305100000000002</c:v>
                </c:pt>
                <c:pt idx="500">
                  <c:v>0.31303000000000009</c:v>
                </c:pt>
                <c:pt idx="501">
                  <c:v>0.31298100000000006</c:v>
                </c:pt>
                <c:pt idx="502">
                  <c:v>0.31290500000000016</c:v>
                </c:pt>
                <c:pt idx="503">
                  <c:v>0.31280000000000008</c:v>
                </c:pt>
                <c:pt idx="504">
                  <c:v>0.31266700000000008</c:v>
                </c:pt>
                <c:pt idx="505">
                  <c:v>0.31250600000000006</c:v>
                </c:pt>
                <c:pt idx="506">
                  <c:v>0.3123180000000001</c:v>
                </c:pt>
                <c:pt idx="507">
                  <c:v>0.3121020000000001</c:v>
                </c:pt>
                <c:pt idx="508">
                  <c:v>0.31185700000000005</c:v>
                </c:pt>
                <c:pt idx="509">
                  <c:v>0.31158500000000006</c:v>
                </c:pt>
                <c:pt idx="510">
                  <c:v>0.31128500000000009</c:v>
                </c:pt>
                <c:pt idx="511">
                  <c:v>0.31095800000000007</c:v>
                </c:pt>
                <c:pt idx="512">
                  <c:v>0.3106020000000001</c:v>
                </c:pt>
                <c:pt idx="513">
                  <c:v>0.31021900000000002</c:v>
                </c:pt>
                <c:pt idx="514">
                  <c:v>0.30980800000000008</c:v>
                </c:pt>
                <c:pt idx="515">
                  <c:v>0.30937000000000009</c:v>
                </c:pt>
                <c:pt idx="516">
                  <c:v>0.30890300000000009</c:v>
                </c:pt>
                <c:pt idx="517">
                  <c:v>0.30841000000000007</c:v>
                </c:pt>
                <c:pt idx="518">
                  <c:v>0.30788800000000011</c:v>
                </c:pt>
                <c:pt idx="519">
                  <c:v>0.30734000000000006</c:v>
                </c:pt>
                <c:pt idx="520">
                  <c:v>0.30676300000000001</c:v>
                </c:pt>
                <c:pt idx="521">
                  <c:v>0.3061600000000001</c:v>
                </c:pt>
                <c:pt idx="522">
                  <c:v>0.30552900000000005</c:v>
                </c:pt>
                <c:pt idx="523">
                  <c:v>0.30487100000000006</c:v>
                </c:pt>
                <c:pt idx="524">
                  <c:v>0.30418500000000009</c:v>
                </c:pt>
                <c:pt idx="525">
                  <c:v>0.30347300000000016</c:v>
                </c:pt>
                <c:pt idx="526">
                  <c:v>0.30273300000000003</c:v>
                </c:pt>
                <c:pt idx="527">
                  <c:v>0.30196600000000007</c:v>
                </c:pt>
                <c:pt idx="528">
                  <c:v>0.30117300000000002</c:v>
                </c:pt>
                <c:pt idx="529">
                  <c:v>0.30035200000000006</c:v>
                </c:pt>
                <c:pt idx="530">
                  <c:v>0.29950500000000002</c:v>
                </c:pt>
                <c:pt idx="531">
                  <c:v>0.29863100000000004</c:v>
                </c:pt>
                <c:pt idx="532">
                  <c:v>0.29773000000000011</c:v>
                </c:pt>
                <c:pt idx="533">
                  <c:v>0.29680300000000009</c:v>
                </c:pt>
                <c:pt idx="534">
                  <c:v>0.29584900000000008</c:v>
                </c:pt>
                <c:pt idx="535">
                  <c:v>0.29486900000000016</c:v>
                </c:pt>
                <c:pt idx="536">
                  <c:v>0.29386200000000007</c:v>
                </c:pt>
                <c:pt idx="537">
                  <c:v>0.29283000000000009</c:v>
                </c:pt>
                <c:pt idx="538">
                  <c:v>0.291771</c:v>
                </c:pt>
                <c:pt idx="539">
                  <c:v>0.29068600000000006</c:v>
                </c:pt>
                <c:pt idx="540">
                  <c:v>0.28957500000000008</c:v>
                </c:pt>
                <c:pt idx="541">
                  <c:v>0.28843800000000008</c:v>
                </c:pt>
                <c:pt idx="542">
                  <c:v>0.28727600000000003</c:v>
                </c:pt>
                <c:pt idx="543">
                  <c:v>0.28608800000000006</c:v>
                </c:pt>
                <c:pt idx="544">
                  <c:v>0.28487400000000007</c:v>
                </c:pt>
                <c:pt idx="545">
                  <c:v>0.28363500000000003</c:v>
                </c:pt>
                <c:pt idx="546">
                  <c:v>0.28237000000000007</c:v>
                </c:pt>
                <c:pt idx="547">
                  <c:v>0.28108100000000008</c:v>
                </c:pt>
                <c:pt idx="548">
                  <c:v>0.27976600000000001</c:v>
                </c:pt>
                <c:pt idx="549">
                  <c:v>0.27842600000000006</c:v>
                </c:pt>
                <c:pt idx="550">
                  <c:v>0.27706200000000003</c:v>
                </c:pt>
                <c:pt idx="551">
                  <c:v>0.27567200000000003</c:v>
                </c:pt>
                <c:pt idx="552">
                  <c:v>0.274258</c:v>
                </c:pt>
                <c:pt idx="553">
                  <c:v>0.27282000000000006</c:v>
                </c:pt>
                <c:pt idx="554">
                  <c:v>0.27135700000000001</c:v>
                </c:pt>
                <c:pt idx="555">
                  <c:v>0.26987000000000005</c:v>
                </c:pt>
                <c:pt idx="556">
                  <c:v>0.26835900000000001</c:v>
                </c:pt>
                <c:pt idx="557">
                  <c:v>0.26682400000000006</c:v>
                </c:pt>
                <c:pt idx="558">
                  <c:v>0.26526500000000003</c:v>
                </c:pt>
                <c:pt idx="559">
                  <c:v>0.263683</c:v>
                </c:pt>
                <c:pt idx="560">
                  <c:v>0.262077</c:v>
                </c:pt>
                <c:pt idx="561">
                  <c:v>0.26044700000000004</c:v>
                </c:pt>
                <c:pt idx="562">
                  <c:v>0.25879499999999994</c:v>
                </c:pt>
                <c:pt idx="563">
                  <c:v>0.2571190000000001</c:v>
                </c:pt>
                <c:pt idx="564">
                  <c:v>0.25542000000000004</c:v>
                </c:pt>
                <c:pt idx="565">
                  <c:v>0.25369799999999998</c:v>
                </c:pt>
                <c:pt idx="566">
                  <c:v>0.25195400000000001</c:v>
                </c:pt>
                <c:pt idx="567">
                  <c:v>0.2501870000000001</c:v>
                </c:pt>
                <c:pt idx="568">
                  <c:v>0.24839800000000004</c:v>
                </c:pt>
                <c:pt idx="569">
                  <c:v>0.24658700000000003</c:v>
                </c:pt>
                <c:pt idx="570">
                  <c:v>0.24475400000000003</c:v>
                </c:pt>
                <c:pt idx="571">
                  <c:v>0.24289900000000003</c:v>
                </c:pt>
                <c:pt idx="572">
                  <c:v>0.24102199999999999</c:v>
                </c:pt>
                <c:pt idx="573">
                  <c:v>0.239124</c:v>
                </c:pt>
                <c:pt idx="574">
                  <c:v>0.23720400000000003</c:v>
                </c:pt>
                <c:pt idx="575">
                  <c:v>0.23526300000000003</c:v>
                </c:pt>
                <c:pt idx="576">
                  <c:v>0.23330200000000001</c:v>
                </c:pt>
                <c:pt idx="577">
                  <c:v>0.23131900000000002</c:v>
                </c:pt>
                <c:pt idx="578">
                  <c:v>0.22931600000000002</c:v>
                </c:pt>
                <c:pt idx="579">
                  <c:v>0.22729200000000002</c:v>
                </c:pt>
                <c:pt idx="580">
                  <c:v>0.22524800000000006</c:v>
                </c:pt>
                <c:pt idx="581">
                  <c:v>0.22318399999999999</c:v>
                </c:pt>
                <c:pt idx="582">
                  <c:v>0.22110000000000002</c:v>
                </c:pt>
                <c:pt idx="583">
                  <c:v>0.21899600000000005</c:v>
                </c:pt>
                <c:pt idx="584">
                  <c:v>0.21687200000000001</c:v>
                </c:pt>
                <c:pt idx="585">
                  <c:v>0.21473000000000003</c:v>
                </c:pt>
                <c:pt idx="586">
                  <c:v>0.21256800000000003</c:v>
                </c:pt>
                <c:pt idx="587">
                  <c:v>0.21038699999999999</c:v>
                </c:pt>
                <c:pt idx="588">
                  <c:v>0.20818700000000001</c:v>
                </c:pt>
                <c:pt idx="589">
                  <c:v>0.20596900000000004</c:v>
                </c:pt>
                <c:pt idx="590">
                  <c:v>0.20373200000000002</c:v>
                </c:pt>
                <c:pt idx="591">
                  <c:v>0.20147799999999999</c:v>
                </c:pt>
                <c:pt idx="592">
                  <c:v>0.19920500000000002</c:v>
                </c:pt>
                <c:pt idx="593">
                  <c:v>0.19691400000000006</c:v>
                </c:pt>
                <c:pt idx="594">
                  <c:v>0.19460600000000003</c:v>
                </c:pt>
                <c:pt idx="595">
                  <c:v>0.19228100000000004</c:v>
                </c:pt>
                <c:pt idx="596">
                  <c:v>0.18993800000000005</c:v>
                </c:pt>
                <c:pt idx="597">
                  <c:v>0.18757799999999999</c:v>
                </c:pt>
                <c:pt idx="598">
                  <c:v>0.18520200000000003</c:v>
                </c:pt>
                <c:pt idx="599">
                  <c:v>0.18280900000000003</c:v>
                </c:pt>
                <c:pt idx="600">
                  <c:v>0.18040000000000003</c:v>
                </c:pt>
                <c:pt idx="601">
                  <c:v>0.17797399999999999</c:v>
                </c:pt>
                <c:pt idx="602">
                  <c:v>0.17553299999999999</c:v>
                </c:pt>
                <c:pt idx="603">
                  <c:v>0.17307600000000001</c:v>
                </c:pt>
                <c:pt idx="604">
                  <c:v>0.17060400000000001</c:v>
                </c:pt>
                <c:pt idx="605">
                  <c:v>0.16811600000000002</c:v>
                </c:pt>
                <c:pt idx="606">
                  <c:v>0.16561400000000004</c:v>
                </c:pt>
                <c:pt idx="607">
                  <c:v>0.16309600000000002</c:v>
                </c:pt>
                <c:pt idx="608">
                  <c:v>0.16056400000000004</c:v>
                </c:pt>
                <c:pt idx="609">
                  <c:v>0.15801800000000002</c:v>
                </c:pt>
                <c:pt idx="610">
                  <c:v>0.15545800000000004</c:v>
                </c:pt>
                <c:pt idx="611">
                  <c:v>0.15288299999999999</c:v>
                </c:pt>
                <c:pt idx="612">
                  <c:v>0.15029500000000004</c:v>
                </c:pt>
                <c:pt idx="613">
                  <c:v>0.14769399999999999</c:v>
                </c:pt>
                <c:pt idx="614">
                  <c:v>0.14507900000000001</c:v>
                </c:pt>
                <c:pt idx="615">
                  <c:v>0.14245200000000002</c:v>
                </c:pt>
                <c:pt idx="616">
                  <c:v>0.13981199999999999</c:v>
                </c:pt>
                <c:pt idx="617">
                  <c:v>0.137159</c:v>
                </c:pt>
                <c:pt idx="618">
                  <c:v>0.13449400000000003</c:v>
                </c:pt>
                <c:pt idx="619">
                  <c:v>0.13181699999999999</c:v>
                </c:pt>
                <c:pt idx="620">
                  <c:v>0.12912899999999997</c:v>
                </c:pt>
                <c:pt idx="621">
                  <c:v>0.12642800000000001</c:v>
                </c:pt>
                <c:pt idx="622">
                  <c:v>0.12371699999999999</c:v>
                </c:pt>
                <c:pt idx="623">
                  <c:v>0.12099400000000002</c:v>
                </c:pt>
                <c:pt idx="624">
                  <c:v>0.11826100000000005</c:v>
                </c:pt>
                <c:pt idx="625">
                  <c:v>0.11551699999999999</c:v>
                </c:pt>
                <c:pt idx="626">
                  <c:v>0.11276300000000003</c:v>
                </c:pt>
                <c:pt idx="627">
                  <c:v>0.10999900000000001</c:v>
                </c:pt>
                <c:pt idx="628">
                  <c:v>0.10722500000000003</c:v>
                </c:pt>
                <c:pt idx="629">
                  <c:v>0.10444100000000002</c:v>
                </c:pt>
                <c:pt idx="630">
                  <c:v>0.101648</c:v>
                </c:pt>
                <c:pt idx="631">
                  <c:v>9.8845800000000039E-2</c:v>
                </c:pt>
                <c:pt idx="632">
                  <c:v>9.603490000000002E-2</c:v>
                </c:pt>
                <c:pt idx="633">
                  <c:v>9.3215400000000018E-2</c:v>
                </c:pt>
                <c:pt idx="634">
                  <c:v>9.038760000000004E-2</c:v>
                </c:pt>
                <c:pt idx="635">
                  <c:v>8.7551800000000041E-2</c:v>
                </c:pt>
                <c:pt idx="636">
                  <c:v>8.4708100000000036E-2</c:v>
                </c:pt>
                <c:pt idx="637">
                  <c:v>8.1856800000000035E-2</c:v>
                </c:pt>
                <c:pt idx="638">
                  <c:v>7.8998300000000007E-2</c:v>
                </c:pt>
                <c:pt idx="639">
                  <c:v>7.6132700000000011E-2</c:v>
                </c:pt>
                <c:pt idx="640">
                  <c:v>7.3260300000000014E-2</c:v>
                </c:pt>
                <c:pt idx="641">
                  <c:v>7.0381400000000011E-2</c:v>
                </c:pt>
                <c:pt idx="642">
                  <c:v>6.7496200000000034E-2</c:v>
                </c:pt>
                <c:pt idx="643">
                  <c:v>6.4604900000000021E-2</c:v>
                </c:pt>
                <c:pt idx="644">
                  <c:v>6.1707900000000017E-2</c:v>
                </c:pt>
                <c:pt idx="645">
                  <c:v>5.8805400000000008E-2</c:v>
                </c:pt>
                <c:pt idx="646">
                  <c:v>5.5897600000000013E-2</c:v>
                </c:pt>
                <c:pt idx="647">
                  <c:v>5.2984900000000008E-2</c:v>
                </c:pt>
                <c:pt idx="648">
                  <c:v>5.0067400000000005E-2</c:v>
                </c:pt>
                <c:pt idx="649">
                  <c:v>4.7145399999999997E-2</c:v>
                </c:pt>
                <c:pt idx="650">
                  <c:v>4.4219200000000007E-2</c:v>
                </c:pt>
                <c:pt idx="651">
                  <c:v>4.1289099999999995E-2</c:v>
                </c:pt>
                <c:pt idx="652">
                  <c:v>3.8355300000000009E-2</c:v>
                </c:pt>
                <c:pt idx="653">
                  <c:v>3.5418100000000008E-2</c:v>
                </c:pt>
                <c:pt idx="654">
                  <c:v>3.2477700000000005E-2</c:v>
                </c:pt>
                <c:pt idx="655">
                  <c:v>2.9534400000000002E-2</c:v>
                </c:pt>
                <c:pt idx="656">
                  <c:v>2.6588500000000001E-2</c:v>
                </c:pt>
                <c:pt idx="657">
                  <c:v>2.3640200000000004E-2</c:v>
                </c:pt>
                <c:pt idx="658">
                  <c:v>2.0689800000000008E-2</c:v>
                </c:pt>
                <c:pt idx="659">
                  <c:v>1.7737500000000007E-2</c:v>
                </c:pt>
                <c:pt idx="660">
                  <c:v>1.4783700000000002E-2</c:v>
                </c:pt>
                <c:pt idx="661">
                  <c:v>1.1828500000000004E-2</c:v>
                </c:pt>
                <c:pt idx="662">
                  <c:v>8.8723400000000046E-3</c:v>
                </c:pt>
                <c:pt idx="663">
                  <c:v>5.9153300000000016E-3</c:v>
                </c:pt>
                <c:pt idx="664">
                  <c:v>2.9578000000000004E-3</c:v>
                </c:pt>
                <c:pt idx="665">
                  <c:v>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3213616"/>
        <c:axId val="203216752"/>
      </c:lineChart>
      <c:catAx>
        <c:axId val="203213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3216752"/>
        <c:crosses val="autoZero"/>
        <c:auto val="1"/>
        <c:lblAlgn val="ctr"/>
        <c:lblOffset val="100"/>
        <c:noMultiLvlLbl val="0"/>
      </c:catAx>
      <c:valAx>
        <c:axId val="20321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3213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6F423-F10F-4F78-8519-125C6DDFCBA4}" type="datetimeFigureOut">
              <a:rPr lang="ko-KR" altLang="en-US" smtClean="0"/>
              <a:pPr/>
              <a:t>2019-11-12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A23F8-83C4-4A2D-969F-CB4620765E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897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6F423-F10F-4F78-8519-125C6DDFCBA4}" type="datetimeFigureOut">
              <a:rPr lang="ko-KR" altLang="en-US" smtClean="0"/>
              <a:pPr/>
              <a:t>2019-11-12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A23F8-83C4-4A2D-969F-CB4620765E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88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6F423-F10F-4F78-8519-125C6DDFCBA4}" type="datetimeFigureOut">
              <a:rPr lang="ko-KR" altLang="en-US" smtClean="0"/>
              <a:pPr/>
              <a:t>2019-11-12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A23F8-83C4-4A2D-969F-CB4620765E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345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6F423-F10F-4F78-8519-125C6DDFCBA4}" type="datetimeFigureOut">
              <a:rPr lang="ko-KR" altLang="en-US" smtClean="0"/>
              <a:pPr/>
              <a:t>2019-11-12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A23F8-83C4-4A2D-969F-CB4620765E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269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6F423-F10F-4F78-8519-125C6DDFCBA4}" type="datetimeFigureOut">
              <a:rPr lang="ko-KR" altLang="en-US" smtClean="0"/>
              <a:pPr/>
              <a:t>2019-11-12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A23F8-83C4-4A2D-969F-CB4620765E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455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6F423-F10F-4F78-8519-125C6DDFCBA4}" type="datetimeFigureOut">
              <a:rPr lang="ko-KR" altLang="en-US" smtClean="0"/>
              <a:pPr/>
              <a:t>2019-11-12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A23F8-83C4-4A2D-969F-CB4620765E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993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6F423-F10F-4F78-8519-125C6DDFCBA4}" type="datetimeFigureOut">
              <a:rPr lang="ko-KR" altLang="en-US" smtClean="0"/>
              <a:pPr/>
              <a:t>2019-11-12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A23F8-83C4-4A2D-969F-CB4620765E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047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6F423-F10F-4F78-8519-125C6DDFCBA4}" type="datetimeFigureOut">
              <a:rPr lang="ko-KR" altLang="en-US" smtClean="0"/>
              <a:pPr/>
              <a:t>2019-11-12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A23F8-83C4-4A2D-969F-CB4620765E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853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6F423-F10F-4F78-8519-125C6DDFCBA4}" type="datetimeFigureOut">
              <a:rPr lang="ko-KR" altLang="en-US" smtClean="0"/>
              <a:pPr/>
              <a:t>2019-11-12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A23F8-83C4-4A2D-969F-CB4620765E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956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6F423-F10F-4F78-8519-125C6DDFCBA4}" type="datetimeFigureOut">
              <a:rPr lang="ko-KR" altLang="en-US" smtClean="0"/>
              <a:pPr/>
              <a:t>2019-11-12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A23F8-83C4-4A2D-969F-CB4620765E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315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6F423-F10F-4F78-8519-125C6DDFCBA4}" type="datetimeFigureOut">
              <a:rPr lang="ko-KR" altLang="en-US" smtClean="0"/>
              <a:pPr/>
              <a:t>2019-11-12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A23F8-83C4-4A2D-969F-CB4620765E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101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6F423-F10F-4F78-8519-125C6DDFCBA4}" type="datetimeFigureOut">
              <a:rPr lang="ko-KR" altLang="en-US" smtClean="0"/>
              <a:pPr/>
              <a:t>2019-11-12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A23F8-83C4-4A2D-969F-CB4620765E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967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gif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0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884363"/>
            <a:ext cx="9144000" cy="2387600"/>
          </a:xfrm>
        </p:spPr>
        <p:txBody>
          <a:bodyPr>
            <a:normAutofit fontScale="90000"/>
          </a:bodyPr>
          <a:lstStyle/>
          <a:p>
            <a:pPr algn="l">
              <a:lnSpc>
                <a:spcPct val="120000"/>
              </a:lnSpc>
            </a:pPr>
            <a:r>
              <a:rPr lang="en-US" altLang="ko-KR" dirty="0" smtClean="0"/>
              <a:t>Differential equation</a:t>
            </a:r>
            <a:r>
              <a:rPr lang="en-US" altLang="ko-KR" sz="3100" dirty="0" smtClean="0"/>
              <a:t/>
            </a:r>
            <a:br>
              <a:rPr lang="en-US" altLang="ko-KR" sz="3100" dirty="0" smtClean="0"/>
            </a:br>
            <a:r>
              <a:rPr lang="en-US" altLang="ko-KR" sz="3100" dirty="0" smtClean="0"/>
              <a:t/>
            </a:r>
            <a:br>
              <a:rPr lang="en-US" altLang="ko-KR" sz="3100" dirty="0" smtClean="0"/>
            </a:br>
            <a:r>
              <a:rPr lang="en-US" altLang="ko-KR" sz="3100" dirty="0" smtClean="0"/>
              <a:t>- 2</a:t>
            </a:r>
            <a:r>
              <a:rPr lang="en-US" altLang="ko-KR" sz="3100" baseline="30000" dirty="0" smtClean="0"/>
              <a:t>nd</a:t>
            </a:r>
            <a:r>
              <a:rPr lang="en-US" altLang="ko-KR" sz="3100" dirty="0" smtClean="0"/>
              <a:t> order differential equation</a:t>
            </a:r>
            <a:br>
              <a:rPr lang="en-US" altLang="ko-KR" sz="3100" dirty="0" smtClean="0"/>
            </a:br>
            <a:r>
              <a:rPr lang="en-US" altLang="ko-KR" sz="3100" dirty="0" smtClean="0"/>
              <a:t>- 2D differential equations</a:t>
            </a:r>
            <a:r>
              <a:rPr lang="en-US" altLang="ko-KR" dirty="0" smtClean="0"/>
              <a:t> </a:t>
            </a:r>
            <a:r>
              <a:rPr lang="en-US" altLang="ko-KR" sz="3100" dirty="0" smtClean="0"/>
              <a:t/>
            </a:r>
            <a:br>
              <a:rPr lang="en-US" altLang="ko-KR" sz="3100" dirty="0" smtClean="0"/>
            </a:br>
            <a:r>
              <a:rPr lang="en-US" altLang="ko-KR" sz="3100" dirty="0" smtClean="0"/>
              <a:t>- </a:t>
            </a:r>
            <a:r>
              <a:rPr lang="en-US" altLang="ko-KR" sz="3100" dirty="0"/>
              <a:t>Taylor series</a:t>
            </a:r>
            <a:endParaRPr lang="ko-KR" altLang="en-US" sz="31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522922"/>
            <a:ext cx="9144000" cy="1344478"/>
          </a:xfrm>
        </p:spPr>
        <p:txBody>
          <a:bodyPr/>
          <a:lstStyle/>
          <a:p>
            <a:r>
              <a:rPr lang="en-US" altLang="ko-KR" dirty="0" smtClean="0"/>
              <a:t>Nov. 11, 2019</a:t>
            </a:r>
          </a:p>
          <a:p>
            <a:endParaRPr lang="en-US" altLang="ko-KR" dirty="0"/>
          </a:p>
          <a:p>
            <a:r>
              <a:rPr lang="en-US" altLang="ko-KR" dirty="0" smtClean="0"/>
              <a:t>Doug Young Suh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080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Wave</a:t>
            </a:r>
            <a:r>
              <a:rPr lang="ko-KR" altLang="en-US" dirty="0" smtClean="0"/>
              <a:t> </a:t>
            </a:r>
            <a:r>
              <a:rPr lang="en-US" altLang="ko-KR" dirty="0" smtClean="0"/>
              <a:t>equation “</a:t>
            </a:r>
            <a:r>
              <a:rPr lang="en-US" altLang="ko-KR" dirty="0" err="1" smtClean="0"/>
              <a:t>DEwave</a:t>
            </a:r>
            <a:r>
              <a:rPr lang="en-US" altLang="ko-KR" dirty="0" smtClean="0"/>
              <a:t>”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190249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dirty="0" smtClean="0"/>
                  <a:t>2D differential equation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i="1" dirty="0" smtClean="0">
                    <a:latin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((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d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) −(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d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((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𝑑𝑥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) −(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𝑑𝑥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altLang="ko-KR" dirty="0" smtClean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=…</m:t>
                    </m:r>
                  </m:oMath>
                </a14:m>
                <a:endParaRPr lang="en-US" altLang="ko-KR" dirty="0" smtClean="0"/>
              </a:p>
              <a:p>
                <a:pPr lvl="1">
                  <a:lnSpc>
                    <a:spcPct val="120000"/>
                  </a:lnSpc>
                </a:pPr>
                <a:r>
                  <a:rPr lang="en-US" altLang="ko-KR" dirty="0" smtClean="0"/>
                  <a:t>Initial condition: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𝑎𝑐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 smtClean="0"/>
                  <a:t> at t=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 smtClean="0"/>
                  <a:t> and </a:t>
                </a:r>
                <a:r>
                  <a:rPr lang="en-US" altLang="ko-KR" dirty="0"/>
                  <a:t>t</a:t>
                </a:r>
                <a:r>
                  <a:rPr lang="en-US" altLang="ko-KR" dirty="0" smtClean="0"/>
                  <a:t>=0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ko-KR" dirty="0" smtClean="0"/>
                  <a:t>Boundary condition: 0 at both ends at all t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190249" cy="4351338"/>
              </a:xfrm>
              <a:blipFill rotWithShape="0">
                <a:blip r:embed="rId2"/>
                <a:stretch>
                  <a:fillRect l="-9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차트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2453851"/>
              </p:ext>
            </p:extLst>
          </p:nvPr>
        </p:nvGraphicFramePr>
        <p:xfrm>
          <a:off x="8058317" y="56803"/>
          <a:ext cx="4056888" cy="2514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629" y="3590578"/>
            <a:ext cx="6792669" cy="620787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3940098" y="3716957"/>
            <a:ext cx="356839" cy="24544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7880" y="4708774"/>
            <a:ext cx="3277761" cy="1043532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8458200" y="4672398"/>
            <a:ext cx="3276600" cy="11672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8" idx="0"/>
          </p:cNvCxnSpPr>
          <p:nvPr/>
        </p:nvCxnSpPr>
        <p:spPr>
          <a:xfrm rot="16200000" flipV="1">
            <a:off x="9518099" y="4093996"/>
            <a:ext cx="273578" cy="88322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05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Heat</a:t>
            </a:r>
            <a:r>
              <a:rPr lang="ko-KR" altLang="en-US" dirty="0" smtClean="0"/>
              <a:t> </a:t>
            </a:r>
            <a:r>
              <a:rPr lang="en-US" altLang="ko-KR" dirty="0" smtClean="0"/>
              <a:t>transfer equation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3138221" y="2845612"/>
                <a:ext cx="4667098" cy="820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num>
                        <m:den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f>
                        <m:f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ko-KR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ko-KR" altLang="en-US" sz="28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221" y="2845612"/>
                <a:ext cx="4667098" cy="82048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5511"/>
          </a:xfrm>
        </p:spPr>
        <p:txBody>
          <a:bodyPr>
            <a:normAutofit fontScale="92500" lnSpcReduction="20000"/>
          </a:bodyPr>
          <a:lstStyle/>
          <a:p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5018227" y="3877056"/>
            <a:ext cx="153619" cy="1141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03828" y="4998357"/>
            <a:ext cx="2245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Heat source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7237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olar coordinates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5565" y="3506507"/>
            <a:ext cx="3173366" cy="288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제목 1"/>
              <p:cNvSpPr>
                <a:spLocks noGrp="1"/>
              </p:cNvSpPr>
              <p:nvPr>
                <p:ph type="title"/>
              </p:nvPr>
            </p:nvSpPr>
            <p:spPr>
              <a:xfrm>
                <a:off x="648005" y="284658"/>
                <a:ext cx="10515600" cy="1325563"/>
              </a:xfrm>
            </p:spPr>
            <p:txBody>
              <a:bodyPr/>
              <a:lstStyle/>
              <a:p>
                <a:r>
                  <a:rPr lang="en-US" altLang="ko-KR" dirty="0"/>
                  <a:t>Laplacian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endParaRPr lang="en-US" altLang="ko-KR" dirty="0"/>
              </a:p>
            </p:txBody>
          </p:sp>
        </mc:Choice>
        <mc:Fallback>
          <p:sp>
            <p:nvSpPr>
              <p:cNvPr id="2" name="제목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48005" y="284658"/>
                <a:ext cx="10515600" cy="1325563"/>
              </a:xfrm>
              <a:blipFill rotWithShape="0">
                <a:blip r:embed="rId3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내용 개체 틀 6"/>
              <p:cNvSpPr>
                <a:spLocks noGrp="1"/>
              </p:cNvSpPr>
              <p:nvPr>
                <p:ph idx="1"/>
              </p:nvPr>
            </p:nvSpPr>
            <p:spPr>
              <a:xfrm>
                <a:off x="1082649" y="2067026"/>
                <a:ext cx="8361274" cy="4085057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 smtClean="0"/>
                  <a:t>Rectangular coordinate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dirty="0"/>
              </a:p>
              <a:p>
                <a:r>
                  <a:rPr lang="en-US" altLang="ko-KR" dirty="0" smtClean="0"/>
                  <a:t>Cylindrical coordinate</a:t>
                </a:r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dirty="0"/>
              </a:p>
              <a:p>
                <a:r>
                  <a:rPr lang="en-US" altLang="ko-KR" dirty="0" smtClean="0"/>
                  <a:t>Polar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coordinate</a:t>
                </a:r>
                <a:endParaRPr lang="en-US" altLang="ko-KR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ko-KR" alt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d>
                        <m:d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f>
                            <m:f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ko-KR" alt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f>
                        <m:f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ko-KR" alt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ko-KR" alt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d>
                        <m:d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ko-KR" alt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  <m:f>
                            <m:f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</m:e>
                      </m:d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𝑠𝑖𝑛</m:t>
                          </m:r>
                          <m:sSup>
                            <m:sSupPr>
                              <m:ctrlP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00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ko-KR" alt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00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p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 dirty="0"/>
              </a:p>
              <a:p>
                <a:pPr lvl="1"/>
                <a:endParaRPr lang="ko-KR" altLang="en-US" dirty="0"/>
              </a:p>
            </p:txBody>
          </p:sp>
        </mc:Choice>
        <mc:Fallback>
          <p:sp>
            <p:nvSpPr>
              <p:cNvPr id="7" name="내용 개체 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82649" y="2067026"/>
                <a:ext cx="8361274" cy="4085057"/>
              </a:xfrm>
              <a:blipFill rotWithShape="0">
                <a:blip r:embed="rId4"/>
                <a:stretch>
                  <a:fillRect l="-1313" t="-25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 descr="cylindrical polar coordinates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5565" y="420223"/>
            <a:ext cx="2280387" cy="281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39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Ex) Heat</a:t>
            </a:r>
            <a:r>
              <a:rPr lang="ko-KR" altLang="en-US" dirty="0" smtClean="0"/>
              <a:t> </a:t>
            </a:r>
            <a:r>
              <a:rPr lang="en-US" altLang="ko-KR" dirty="0" smtClean="0"/>
              <a:t>equation</a:t>
            </a:r>
            <a:endParaRPr lang="ko-KR" altLang="en-US" dirty="0"/>
          </a:p>
        </p:txBody>
      </p:sp>
      <p:pic>
        <p:nvPicPr>
          <p:cNvPr id="4" name="hea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61864" y="1690688"/>
            <a:ext cx="4184650" cy="4351338"/>
          </a:xfrm>
        </p:spPr>
      </p:pic>
      <p:sp>
        <p:nvSpPr>
          <p:cNvPr id="6" name="내용 개체 틀 6"/>
          <p:cNvSpPr txBox="1">
            <a:spLocks/>
          </p:cNvSpPr>
          <p:nvPr/>
        </p:nvSpPr>
        <p:spPr>
          <a:xfrm>
            <a:off x="838200" y="1825625"/>
            <a:ext cx="55236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Boundary condition</a:t>
            </a:r>
          </a:p>
          <a:p>
            <a:pPr lvl="1"/>
            <a:r>
              <a:rPr lang="en-US" altLang="ko-KR" dirty="0" smtClean="0"/>
              <a:t>0</a:t>
            </a:r>
            <a:r>
              <a:rPr lang="en-US" altLang="ko-KR" baseline="30000" dirty="0" smtClean="0"/>
              <a:t>o</a:t>
            </a:r>
            <a:r>
              <a:rPr lang="en-US" altLang="ko-KR" dirty="0" smtClean="0"/>
              <a:t> at all sides</a:t>
            </a:r>
          </a:p>
          <a:p>
            <a:r>
              <a:rPr lang="en-US" altLang="ko-KR" dirty="0" smtClean="0"/>
              <a:t>Initial condition</a:t>
            </a:r>
          </a:p>
          <a:p>
            <a:pPr lvl="1"/>
            <a:r>
              <a:rPr lang="en-US" altLang="ko-KR" dirty="0" smtClean="0"/>
              <a:t>Hotter in the </a:t>
            </a:r>
            <a:r>
              <a:rPr lang="en-US" altLang="ko-KR" dirty="0" smtClean="0"/>
              <a:t>center</a:t>
            </a:r>
          </a:p>
          <a:p>
            <a:r>
              <a:rPr lang="en-US" altLang="ko-KR" dirty="0" smtClean="0"/>
              <a:t>No heat source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직사각형 2"/>
              <p:cNvSpPr/>
              <p:nvPr/>
            </p:nvSpPr>
            <p:spPr>
              <a:xfrm>
                <a:off x="1375258" y="4624785"/>
                <a:ext cx="4179319" cy="7661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f>
                        <m:f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ko-KR" alt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0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f>
                        <m:f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ko-KR" alt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258" y="4624785"/>
                <a:ext cx="4179319" cy="76617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018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 smtClean="0"/>
                  <a:t>Ex) Heat equation: 3D DE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제목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488" y="2293035"/>
            <a:ext cx="3386165" cy="422225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/>
              <p:cNvSpPr txBox="1">
                <a:spLocks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d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((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𝑑𝑥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) −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𝑑𝑥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altLang="ko-KR" sz="2400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0" smtClean="0">
                          <a:latin typeface="Cambria Math" panose="02040503050406030204" pitchFamily="18" charset="0"/>
                        </a:rPr>
                        <m:t>  +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((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) −(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dirty="0" smtClean="0"/>
              </a:p>
              <a:p>
                <a:endParaRPr lang="ko-KR" altLang="en-US" sz="2400" dirty="0"/>
              </a:p>
              <a:p>
                <a:r>
                  <a:rPr lang="en-US" altLang="ko-KR" dirty="0" smtClean="0"/>
                  <a:t>Boundary condition: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dirty="0" smtClean="0"/>
                  <a:t>=0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 rotWithShape="0">
                <a:blip r:embed="rId4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769" y="5161407"/>
            <a:ext cx="6153150" cy="704850"/>
          </a:xfrm>
          <a:prstGeom prst="rect">
            <a:avLst/>
          </a:prstGeom>
        </p:spPr>
      </p:pic>
      <p:sp>
        <p:nvSpPr>
          <p:cNvPr id="8" name="모서리가 둥근 사각형 설명선 7"/>
          <p:cNvSpPr/>
          <p:nvPr/>
        </p:nvSpPr>
        <p:spPr>
          <a:xfrm>
            <a:off x="123800" y="3162872"/>
            <a:ext cx="1521619" cy="364331"/>
          </a:xfrm>
          <a:prstGeom prst="wedgeRoundRectCallout">
            <a:avLst>
              <a:gd name="adj1" fmla="val 80351"/>
              <a:gd name="adj2" fmla="val -1213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conductivity</a:t>
            </a:r>
            <a:endParaRPr lang="ko-KR" altLang="en-US" dirty="0"/>
          </a:p>
        </p:txBody>
      </p:sp>
      <p:sp>
        <p:nvSpPr>
          <p:cNvPr id="6" name="자유형 5"/>
          <p:cNvSpPr/>
          <p:nvPr/>
        </p:nvSpPr>
        <p:spPr>
          <a:xfrm>
            <a:off x="545120" y="4193381"/>
            <a:ext cx="1390836" cy="1445920"/>
          </a:xfrm>
          <a:custGeom>
            <a:avLst/>
            <a:gdLst>
              <a:gd name="connsiteX0" fmla="*/ 83530 w 1390836"/>
              <a:gd name="connsiteY0" fmla="*/ 0 h 1445920"/>
              <a:gd name="connsiteX1" fmla="*/ 62099 w 1390836"/>
              <a:gd name="connsiteY1" fmla="*/ 671513 h 1445920"/>
              <a:gd name="connsiteX2" fmla="*/ 776474 w 1390836"/>
              <a:gd name="connsiteY2" fmla="*/ 1385888 h 1445920"/>
              <a:gd name="connsiteX3" fmla="*/ 1390836 w 1390836"/>
              <a:gd name="connsiteY3" fmla="*/ 1357313 h 14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0836" h="1445920">
                <a:moveTo>
                  <a:pt x="83530" y="0"/>
                </a:moveTo>
                <a:cubicBezTo>
                  <a:pt x="15069" y="220266"/>
                  <a:pt x="-53392" y="440532"/>
                  <a:pt x="62099" y="671513"/>
                </a:cubicBezTo>
                <a:cubicBezTo>
                  <a:pt x="177590" y="902494"/>
                  <a:pt x="555018" y="1271588"/>
                  <a:pt x="776474" y="1385888"/>
                </a:cubicBezTo>
                <a:cubicBezTo>
                  <a:pt x="997930" y="1500188"/>
                  <a:pt x="1194383" y="1428750"/>
                  <a:pt x="1390836" y="1357313"/>
                </a:cubicBezTo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964531" y="5379244"/>
            <a:ext cx="835819" cy="2600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964531" y="5606200"/>
            <a:ext cx="835819" cy="2600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85385" y="1784195"/>
            <a:ext cx="1501698" cy="3642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1836234" y="2207941"/>
            <a:ext cx="37171" cy="2953466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3131402" y="2178205"/>
            <a:ext cx="37171" cy="2953466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>
            <a:off x="4036277" y="2130889"/>
            <a:ext cx="1306784" cy="3508412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6864157" y="2178205"/>
            <a:ext cx="12428" cy="3201039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66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Assignment: EM wave antenna 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Solve electro-magnetic(EM) </a:t>
                </a:r>
                <a:r>
                  <a:rPr lang="en-US" altLang="ko-KR" dirty="0"/>
                  <a:t>wave </a:t>
                </a:r>
                <a:r>
                  <a:rPr lang="en-US" altLang="ko-KR" dirty="0" smtClean="0"/>
                  <a:t>equation</a:t>
                </a:r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  <a:p>
                <a:r>
                  <a:rPr lang="en-US" altLang="ko-KR" dirty="0" smtClean="0"/>
                  <a:t>Boundary condition at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=0.</m:t>
                    </m:r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4" descr="cylindrical polar coordinates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771" y="2080774"/>
            <a:ext cx="2280387" cy="281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화살표 연결선 8"/>
          <p:cNvCxnSpPr/>
          <p:nvPr/>
        </p:nvCxnSpPr>
        <p:spPr>
          <a:xfrm flipV="1">
            <a:off x="9685326" y="2080774"/>
            <a:ext cx="21944" cy="20157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9102210" y="1777137"/>
                <a:ext cx="170950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sz="20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210" y="1777137"/>
                <a:ext cx="1709507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1779" r="-1068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3007429" y="4651502"/>
                <a:ext cx="277889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sz="32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sz="32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429" y="4651502"/>
                <a:ext cx="2778894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직사각형 13"/>
              <p:cNvSpPr/>
              <p:nvPr/>
            </p:nvSpPr>
            <p:spPr>
              <a:xfrm>
                <a:off x="2920793" y="2618778"/>
                <a:ext cx="4430983" cy="9570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) =</m:t>
                      </m:r>
                      <m:f>
                        <m:f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ko-KR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800" dirty="0"/>
              </a:p>
            </p:txBody>
          </p:sp>
        </mc:Choice>
        <mc:Fallback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793" y="2618778"/>
                <a:ext cx="4430983" cy="95705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4362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00206" cy="4351338"/>
              </a:xfrm>
            </p:spPr>
            <p:txBody>
              <a:bodyPr/>
              <a:lstStyle/>
              <a:p>
                <a:r>
                  <a:rPr lang="en-US" altLang="ko-KR" dirty="0" smtClean="0"/>
                  <a:t>Separable function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dirty="0" smtClean="0"/>
                  <a:t>  (uniform w.r.t.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 smtClean="0"/>
                  <a:t>  </a:t>
                </a:r>
              </a:p>
              <a:p>
                <a:endParaRPr lang="en-US" altLang="ko-KR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𝑟</m:t>
                          </m:r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=0     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The light speed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=3×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Let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ko-KR" dirty="0" smtClean="0"/>
                  <a:t>, i.e. 1MHz                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  </a:t>
                </a:r>
                <a:r>
                  <a:rPr lang="en-US" altLang="ko-KR" dirty="0" err="1" smtClean="0">
                    <a:sym typeface="Wingdings" panose="05000000000000000000" pitchFamily="2" charset="2"/>
                  </a:rPr>
                  <a:t>dt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 =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 smtClean="0">
                    <a:sym typeface="Wingdings" panose="05000000000000000000" pitchFamily="2" charset="2"/>
                  </a:rPr>
                  <a:t>10</a:t>
                </a:r>
                <a:r>
                  <a:rPr lang="en-US" altLang="ko-KR" baseline="30000" dirty="0" smtClean="0">
                    <a:sym typeface="Wingdings" panose="05000000000000000000" pitchFamily="2" charset="2"/>
                  </a:rPr>
                  <a:t>-8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sec</a:t>
                </a:r>
              </a:p>
              <a:p>
                <a:pPr lvl="1"/>
                <a:r>
                  <a:rPr lang="en-US" altLang="ko-KR" dirty="0" smtClean="0">
                    <a:sym typeface="Wingdings" panose="05000000000000000000" pitchFamily="2" charset="2"/>
                  </a:rPr>
                  <a:t>Wavelength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/1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MHz</m:t>
                    </m:r>
                  </m:oMath>
                </a14:m>
                <a:r>
                  <a:rPr lang="en-US" altLang="ko-KR" dirty="0" smtClean="0"/>
                  <a:t> = 300m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  </a:t>
                </a:r>
                <a:r>
                  <a:rPr lang="en-US" altLang="ko-KR" dirty="0" err="1" smtClean="0">
                    <a:sym typeface="Wingdings" panose="05000000000000000000" pitchFamily="2" charset="2"/>
                  </a:rPr>
                  <a:t>dr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 = 10m</a:t>
                </a:r>
              </a:p>
              <a:p>
                <a:pPr lvl="1"/>
                <a:endParaRPr lang="en-US" altLang="ko-KR" dirty="0"/>
              </a:p>
              <a:p>
                <a:pPr marL="457200" lvl="1" indent="0">
                  <a:buNone/>
                </a:pPr>
                <a:r>
                  <a:rPr lang="en-US" altLang="ko-KR" dirty="0" smtClean="0">
                    <a:sym typeface="Wingdings" panose="05000000000000000000" pitchFamily="2" charset="2"/>
                  </a:rPr>
                  <a:t>  </a:t>
                </a:r>
                <a:endParaRPr lang="ko-KR" altLang="en-US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00206" cy="4351338"/>
              </a:xfrm>
              <a:blipFill rotWithShape="0">
                <a:blip r:embed="rId2"/>
                <a:stretch>
                  <a:fillRect l="-989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3483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antenn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58745" y="365125"/>
            <a:ext cx="6874510" cy="5785396"/>
          </a:xfrm>
        </p:spPr>
      </p:pic>
    </p:spTree>
    <p:extLst>
      <p:ext uri="{BB962C8B-B14F-4D97-AF65-F5344CB8AC3E}">
        <p14:creationId xmlns:p14="http://schemas.microsoft.com/office/powerpoint/2010/main" val="314958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801236"/>
            <a:ext cx="9144000" cy="2387600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dirty="0"/>
              <a:t>Taylor </a:t>
            </a:r>
            <a:r>
              <a:rPr lang="en-US" altLang="ko-KR" dirty="0" smtClean="0"/>
              <a:t>series</a:t>
            </a:r>
            <a:br>
              <a:rPr lang="en-US" altLang="ko-KR" dirty="0" smtClean="0"/>
            </a:br>
            <a:r>
              <a:rPr lang="en-US" altLang="ko-KR" dirty="0" smtClean="0"/>
              <a:t>	</a:t>
            </a:r>
            <a:r>
              <a:rPr lang="en-US" altLang="ko-KR" sz="4800" dirty="0" smtClean="0"/>
              <a:t>For more accurate solution</a:t>
            </a:r>
            <a:endParaRPr lang="ko-KR" altLang="en-US" sz="2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481359"/>
            <a:ext cx="9144000" cy="1344478"/>
          </a:xfrm>
        </p:spPr>
        <p:txBody>
          <a:bodyPr/>
          <a:lstStyle/>
          <a:p>
            <a:r>
              <a:rPr lang="en-US" altLang="ko-KR" dirty="0" smtClean="0"/>
              <a:t>2019. 3. 25</a:t>
            </a:r>
          </a:p>
          <a:p>
            <a:endParaRPr lang="en-US" altLang="ko-KR" dirty="0"/>
          </a:p>
          <a:p>
            <a:r>
              <a:rPr lang="en-US" altLang="ko-KR" dirty="0" smtClean="0"/>
              <a:t>Doug Young Suh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152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Taylor’s formula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87728" y="3518022"/>
                <a:ext cx="11245770" cy="2486267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altLang="ko-KR" dirty="0" smtClean="0"/>
                  <a:t>Ex 1)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r>
                  <a:rPr lang="en-US" altLang="ko-KR" dirty="0" smtClean="0"/>
                  <a:t>     centered at 0</a:t>
                </a:r>
              </a:p>
              <a:p>
                <a:pPr marL="0" indent="0">
                  <a:buNone/>
                </a:pPr>
                <a:r>
                  <a:rPr lang="en-US" altLang="ko-KR" dirty="0" smtClean="0"/>
                  <a:t>Ex 2)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=2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ko-KR" alt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3!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ko-KR" alt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5!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− +…</m:t>
                    </m:r>
                  </m:oMath>
                </a14:m>
                <a:r>
                  <a:rPr lang="en-US" altLang="ko-KR" dirty="0" smtClean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(−</m:t>
                                </m:r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1)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r>
                                  <a:rPr lang="ko-KR" alt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(2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+1)!</m:t>
                            </m:r>
                          </m:den>
                        </m:f>
                      </m:e>
                    </m:nary>
                  </m:oMath>
                </a14:m>
                <a:endParaRPr lang="en-US" altLang="ko-KR" dirty="0" smtClean="0"/>
              </a:p>
              <a:p>
                <a:pPr marL="0" indent="0">
                  <a:buNone/>
                </a:pPr>
                <a:r>
                  <a:rPr lang="en-US" altLang="ko-KR" dirty="0" smtClean="0"/>
                  <a:t>Ex 3)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ko-KR" alt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2!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ko-KR" alt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4!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− +…</m:t>
                    </m:r>
                  </m:oMath>
                </a14:m>
                <a:r>
                  <a:rPr lang="en-US" altLang="ko-KR" dirty="0" smtClean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(−</m:t>
                                </m:r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1)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r>
                                  <a:rPr lang="ko-KR" alt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(2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)!</m:t>
                            </m:r>
                          </m:den>
                        </m:f>
                      </m:e>
                    </m:nary>
                  </m:oMath>
                </a14:m>
                <a:endParaRPr lang="en-US" altLang="ko-KR" dirty="0" smtClean="0"/>
              </a:p>
              <a:p>
                <a:pPr marL="0" indent="0">
                  <a:buNone/>
                </a:pPr>
                <a:r>
                  <a:rPr lang="en-US" altLang="ko-KR" dirty="0" smtClean="0"/>
                  <a:t>Ex 4)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7728" y="3518022"/>
                <a:ext cx="11245770" cy="2486267"/>
              </a:xfrm>
              <a:blipFill rotWithShape="0">
                <a:blip r:embed="rId2"/>
                <a:stretch>
                  <a:fillRect l="-976" t="-2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그룹 6"/>
          <p:cNvGrpSpPr/>
          <p:nvPr/>
        </p:nvGrpSpPr>
        <p:grpSpPr>
          <a:xfrm>
            <a:off x="2095017" y="1690688"/>
            <a:ext cx="7743464" cy="1007327"/>
            <a:chOff x="3616875" y="1909823"/>
            <a:chExt cx="5666021" cy="6842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3616875" y="1909823"/>
                  <a:ext cx="3692740" cy="6842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nary>
                          <m:naryPr>
                            <m:chr m:val="∑"/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f>
                              <m:f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</m:d>
                                  </m:sup>
                                </m:sSup>
                                <m:d>
                                  <m:d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den>
                            </m:f>
                          </m:e>
                        </m:nary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6875" y="1909823"/>
                  <a:ext cx="3692740" cy="68420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/>
            <p:cNvSpPr txBox="1"/>
            <p:nvPr/>
          </p:nvSpPr>
          <p:spPr>
            <a:xfrm>
              <a:off x="7037408" y="2102921"/>
              <a:ext cx="2245488" cy="313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c</a:t>
              </a:r>
              <a:r>
                <a:rPr lang="en-US" altLang="ko-KR" sz="2400" dirty="0" smtClean="0"/>
                <a:t>entered at a</a:t>
              </a:r>
              <a:endParaRPr lang="ko-KR" altLang="en-US" sz="240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0336192" y="5370654"/>
            <a:ext cx="159730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Note 0! = 1.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91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The 2</a:t>
            </a:r>
            <a:r>
              <a:rPr lang="en-US" altLang="ko-KR" baseline="30000" dirty="0" smtClean="0"/>
              <a:t>nd</a:t>
            </a:r>
            <a:r>
              <a:rPr lang="en-US" altLang="ko-KR" dirty="0" smtClean="0"/>
              <a:t> order differential equation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wave_str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4426527" y="1690688"/>
            <a:ext cx="3214255" cy="2637338"/>
          </a:xfrm>
          <a:prstGeom prst="rect">
            <a:avLst/>
          </a:prstGeom>
        </p:spPr>
      </p:pic>
      <p:pic>
        <p:nvPicPr>
          <p:cNvPr id="1026" name="Picture 2" descr="heat equation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346" y="1610237"/>
            <a:ext cx="3477491" cy="282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econd order differential equation electric circuit examples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59" y="1690688"/>
            <a:ext cx="3674631" cy="255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eat equationì ëí ì´ë¯¸ì§ ê²ìê²°ê³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920" y="4729162"/>
            <a:ext cx="2609850" cy="144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1327" y="4993629"/>
            <a:ext cx="2590800" cy="107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00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50" y="1802227"/>
            <a:ext cx="8909417" cy="45022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 smtClean="0"/>
                  <a:t>Taylor’s formula: Ex)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제목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 b="-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64273"/>
            <a:ext cx="10215623" cy="4212690"/>
          </a:xfrm>
        </p:spPr>
        <p:txBody>
          <a:bodyPr/>
          <a:lstStyle/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8026" y="1644670"/>
            <a:ext cx="3288481" cy="4513602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3539385" y="1964273"/>
            <a:ext cx="5666021" cy="755528"/>
            <a:chOff x="3616875" y="1909823"/>
            <a:chExt cx="5666021" cy="7555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3616875" y="1909823"/>
                  <a:ext cx="2995372" cy="7555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nary>
                          <m:naryPr>
                            <m:chr m:val="∑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</m:d>
                                  </m:sup>
                                </m:sSup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den>
                            </m:f>
                          </m:e>
                        </m:nary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6875" y="1909823"/>
                  <a:ext cx="2995372" cy="75552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/>
            <p:cNvSpPr txBox="1"/>
            <p:nvPr/>
          </p:nvSpPr>
          <p:spPr>
            <a:xfrm>
              <a:off x="7037408" y="2102921"/>
              <a:ext cx="22454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</a:t>
              </a:r>
              <a:r>
                <a:rPr lang="en-US" altLang="ko-KR" dirty="0" smtClean="0"/>
                <a:t>entered at a</a:t>
              </a:r>
              <a:endParaRPr lang="ko-KR" altLang="en-US" dirty="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242554" y="180459"/>
            <a:ext cx="4132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G:\c-SWLab\FEM1D\2order\2order</a:t>
            </a:r>
            <a:endParaRPr lang="ko-KR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21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en-US" altLang="ko-KR" baseline="30000" dirty="0" smtClean="0"/>
              <a:t>nd</a:t>
            </a:r>
            <a:r>
              <a:rPr lang="en-US" altLang="ko-KR" dirty="0" smtClean="0"/>
              <a:t> Order Differential Equation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3884089"/>
                <a:ext cx="11106873" cy="2292874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dirty="0" smtClean="0"/>
                  <a:t>Differential equation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 difference equation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dirty="0" smtClean="0">
                    <a:sym typeface="Wingdings" panose="05000000000000000000" pitchFamily="2" charset="2"/>
                  </a:rPr>
                  <a:t>By using Taylor series: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h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altLang="ko-KR" dirty="0" smtClean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h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altLang="ko-KR" dirty="0"/>
              </a:p>
              <a:p>
                <a:pPr lvl="1">
                  <a:lnSpc>
                    <a:spcPct val="120000"/>
                  </a:lnSpc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3884089"/>
                <a:ext cx="11106873" cy="2292874"/>
              </a:xfrm>
              <a:blipFill rotWithShape="0">
                <a:blip r:embed="rId2"/>
                <a:stretch>
                  <a:fillRect l="-823" t="-2128" b="-13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econd order differential equation electric circuit examples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278" y="1483788"/>
            <a:ext cx="3448050" cy="240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512208" y="1894236"/>
                <a:ext cx="2710587" cy="370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𝑅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dirty="0" smtClean="0"/>
                  <a:t>OR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208" y="1894236"/>
                <a:ext cx="2710587" cy="370935"/>
              </a:xfrm>
              <a:prstGeom prst="rect">
                <a:avLst/>
              </a:prstGeom>
              <a:blipFill rotWithShape="0">
                <a:blip r:embed="rId4"/>
                <a:stretch>
                  <a:fillRect l="-2921" t="-14754" b="-180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오른쪽 화살표 4"/>
              <p:cNvSpPr/>
              <p:nvPr/>
            </p:nvSpPr>
            <p:spPr>
              <a:xfrm>
                <a:off x="4378271" y="2035720"/>
                <a:ext cx="2929180" cy="751668"/>
              </a:xfrm>
              <a:prstGeom prst="rightArrow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오른쪽 화살표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71" y="2035720"/>
                <a:ext cx="2929180" cy="751668"/>
              </a:xfrm>
              <a:prstGeom prst="rightArrow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512208" y="2418271"/>
                <a:ext cx="2710587" cy="520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𝑅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208" y="2418271"/>
                <a:ext cx="2710587" cy="5203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428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en-US" altLang="ko-KR" baseline="30000" dirty="0" smtClean="0"/>
              <a:t>nd</a:t>
            </a:r>
            <a:r>
              <a:rPr lang="en-US" altLang="ko-KR" dirty="0" smtClean="0"/>
              <a:t> DE: Example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106873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ko-KR" dirty="0" smtClean="0"/>
                  <a:t>Ex)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𝑤𝑖𝑡h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𝑖𝑛𝑖𝑡𝑖𝑎𝑙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𝑐𝑜𝑛𝑑𝑖𝑡𝑖𝑜𝑛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=0,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=0.</m:t>
                    </m:r>
                  </m:oMath>
                </a14:m>
                <a:endParaRPr lang="en-US" altLang="ko-KR" dirty="0" smtClean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ko-KR" dirty="0" smtClean="0"/>
                  <a:t>Sol) Let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=∆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+∆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US" altLang="ko-KR" dirty="0" smtClean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ko-KR" dirty="0" smtClean="0"/>
                  <a:t>	Then, from Taylor series,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+0.2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+0.02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ko-KR" dirty="0" smtClean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+0.2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ko-KR" dirty="0" smtClean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ko-KR" dirty="0" smtClean="0"/>
                  <a:t>     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+2)</m:t>
                    </m:r>
                  </m:oMath>
                </a14:m>
                <a:r>
                  <a:rPr lang="en-US" altLang="ko-KR" dirty="0" smtClean="0"/>
                  <a:t> from the original equation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ko-KR" dirty="0" smtClean="0"/>
                  <a:t>       Note that the exact solution is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altLang="ko-KR" dirty="0"/>
              </a:p>
              <a:p>
                <a:pPr lvl="1">
                  <a:lnSpc>
                    <a:spcPct val="120000"/>
                  </a:lnSpc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106873" cy="4351338"/>
              </a:xfrm>
              <a:blipFill rotWithShape="0">
                <a:blip r:embed="rId2"/>
                <a:stretch>
                  <a:fillRect l="-933" b="-18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타원 3"/>
          <p:cNvSpPr/>
          <p:nvPr/>
        </p:nvSpPr>
        <p:spPr>
          <a:xfrm>
            <a:off x="7905509" y="3402956"/>
            <a:ext cx="1192192" cy="15162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10303398" y="3402956"/>
            <a:ext cx="1192192" cy="15162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4" idx="7"/>
            <a:endCxn id="5" idx="1"/>
          </p:cNvCxnSpPr>
          <p:nvPr/>
        </p:nvCxnSpPr>
        <p:spPr>
          <a:xfrm>
            <a:off x="8923109" y="3625011"/>
            <a:ext cx="155488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5" idx="3"/>
            <a:endCxn id="4" idx="5"/>
          </p:cNvCxnSpPr>
          <p:nvPr/>
        </p:nvCxnSpPr>
        <p:spPr>
          <a:xfrm flipH="1">
            <a:off x="8923109" y="4697185"/>
            <a:ext cx="155488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24486" y="3828800"/>
            <a:ext cx="1354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Update </a:t>
            </a:r>
          </a:p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y’’</a:t>
            </a:r>
            <a:endParaRPr lang="ko-KR" altLang="en-US" baseline="-250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222375" y="3706387"/>
            <a:ext cx="1354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Increase t</a:t>
            </a:r>
          </a:p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Update </a:t>
            </a:r>
          </a:p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y, y’</a:t>
            </a:r>
            <a:endParaRPr lang="ko-KR" altLang="en-US" baseline="-25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9308395" y="3218290"/>
                <a:ext cx="6363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8395" y="3218290"/>
                <a:ext cx="636328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/>
              <p:cNvSpPr/>
              <p:nvPr/>
            </p:nvSpPr>
            <p:spPr>
              <a:xfrm>
                <a:off x="9209383" y="4290465"/>
                <a:ext cx="10781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9383" y="4290465"/>
                <a:ext cx="1078179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63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en-US" altLang="ko-KR" baseline="30000" dirty="0" smtClean="0"/>
              <a:t>st</a:t>
            </a:r>
            <a:r>
              <a:rPr lang="en-US" altLang="ko-KR" dirty="0" smtClean="0"/>
              <a:t> order </a:t>
            </a:r>
            <a:r>
              <a:rPr lang="en-US" altLang="ko-KR" dirty="0" err="1" smtClean="0"/>
              <a:t>Runge-Kutta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4790" y="2840493"/>
            <a:ext cx="9387068" cy="12805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790" y="5193386"/>
            <a:ext cx="7068796" cy="60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0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en-US" altLang="ko-KR" baseline="30000" dirty="0" smtClean="0"/>
              <a:t>nd</a:t>
            </a:r>
            <a:r>
              <a:rPr lang="en-US" altLang="ko-KR" dirty="0" smtClean="0"/>
              <a:t> order </a:t>
            </a:r>
            <a:r>
              <a:rPr lang="en-US" altLang="ko-KR" dirty="0" err="1" smtClean="0"/>
              <a:t>Runge-Kutta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For better approximation of y and y’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altLang="ko-KR" dirty="0" smtClean="0"/>
                  <a:t>Ex)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1235" y="3021985"/>
            <a:ext cx="7781353" cy="322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8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Numerical expression of 2</a:t>
            </a:r>
            <a:r>
              <a:rPr lang="en-US" altLang="ko-KR" baseline="30000" dirty="0" smtClean="0"/>
              <a:t>nd</a:t>
            </a:r>
            <a:r>
              <a:rPr lang="en-US" altLang="ko-KR" dirty="0" smtClean="0"/>
              <a:t> order DE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627909" y="2258291"/>
                <a:ext cx="3649974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+∆</m:t>
                                  </m:r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909" y="2258291"/>
                <a:ext cx="3649974" cy="53751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95400" y="3228476"/>
                <a:ext cx="4502727" cy="5557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+∆</m:t>
                                  </m:r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3228476"/>
                <a:ext cx="4502727" cy="55579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3059331" y="3907330"/>
                <a:ext cx="7678897" cy="8115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+∆</m:t>
                                      </m:r>
                                    </m:e>
                                  </m:d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den>
                              </m:f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−∆)</m:t>
                                  </m:r>
                                </m:num>
                                <m:den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den>
                              </m:f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den>
                          </m:f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∆→0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+∆</m:t>
                                      </m:r>
                                    </m:e>
                                  </m:d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)+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−∆</m:t>
                                      </m:r>
                                    </m:e>
                                  </m:d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func>
                        </m:e>
                      </m:fun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331" y="3907330"/>
                <a:ext cx="7678897" cy="81156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176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Procedure</a:t>
            </a:r>
            <a:r>
              <a:rPr lang="ko-KR" altLang="en-US" dirty="0" smtClean="0"/>
              <a:t> </a:t>
            </a:r>
            <a:r>
              <a:rPr lang="en-US" altLang="ko-KR" dirty="0" smtClean="0"/>
              <a:t>for numerical solution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Initial condition</a:t>
            </a:r>
          </a:p>
          <a:p>
            <a:pPr lvl="1"/>
            <a:r>
              <a:rPr lang="en-US" altLang="ko-KR" dirty="0" smtClean="0"/>
              <a:t>Set </a:t>
            </a:r>
            <a:r>
              <a:rPr lang="en-US" altLang="ko-KR" dirty="0" err="1" smtClean="0"/>
              <a:t>f</a:t>
            </a:r>
            <a:r>
              <a:rPr lang="en-US" altLang="ko-KR" baseline="-25000" dirty="0" err="1" smtClean="0"/>
              <a:t>n</a:t>
            </a:r>
            <a:r>
              <a:rPr lang="en-US" altLang="ko-KR" dirty="0" smtClean="0"/>
              <a:t> = f(x, t=0) and/or f</a:t>
            </a:r>
            <a:r>
              <a:rPr lang="en-US" altLang="ko-KR" baseline="-25000" dirty="0" smtClean="0"/>
              <a:t>n-1</a:t>
            </a:r>
            <a:r>
              <a:rPr lang="en-US" altLang="ko-KR" dirty="0" smtClean="0"/>
              <a:t> </a:t>
            </a:r>
            <a:r>
              <a:rPr lang="en-US" altLang="ko-KR" dirty="0"/>
              <a:t>= </a:t>
            </a:r>
            <a:r>
              <a:rPr lang="en-US" altLang="ko-KR" dirty="0" smtClean="0"/>
              <a:t>f(x</a:t>
            </a:r>
            <a:r>
              <a:rPr lang="en-US" altLang="ko-KR" dirty="0"/>
              <a:t>, t</a:t>
            </a:r>
            <a:r>
              <a:rPr lang="en-US" altLang="ko-KR" dirty="0" smtClean="0"/>
              <a:t>=-</a:t>
            </a:r>
            <a:r>
              <a:rPr lang="el-GR" altLang="ko-KR" dirty="0" smtClean="0">
                <a:latin typeface="Verdana" panose="020B0604030504040204" pitchFamily="34" charset="0"/>
                <a:ea typeface="Verdana" panose="020B0604030504040204" pitchFamily="34" charset="0"/>
              </a:rPr>
              <a:t>Δ</a:t>
            </a:r>
            <a:r>
              <a:rPr lang="en-US" altLang="ko-KR" dirty="0" smtClean="0"/>
              <a:t>) </a:t>
            </a:r>
            <a:r>
              <a:rPr lang="en-US" altLang="ko-KR" dirty="0"/>
              <a:t>for all </a:t>
            </a:r>
            <a:r>
              <a:rPr lang="en-US" altLang="ko-KR" dirty="0" smtClean="0"/>
              <a:t>x. </a:t>
            </a:r>
          </a:p>
          <a:p>
            <a:r>
              <a:rPr lang="en-US" altLang="ko-KR" dirty="0" smtClean="0"/>
              <a:t>Temporal iteration</a:t>
            </a:r>
          </a:p>
          <a:p>
            <a:pPr lvl="1"/>
            <a:r>
              <a:rPr lang="en-US" altLang="ko-KR" dirty="0" smtClean="0"/>
              <a:t>Apply boundary condition f</a:t>
            </a:r>
            <a:r>
              <a:rPr lang="en-US" altLang="ko-KR" baseline="-25000" dirty="0" smtClean="0"/>
              <a:t>n+1</a:t>
            </a:r>
            <a:r>
              <a:rPr lang="en-US" altLang="ko-KR" dirty="0" smtClean="0"/>
              <a:t>(x=</a:t>
            </a:r>
            <a:r>
              <a:rPr lang="en-US" altLang="ko-KR" dirty="0" err="1" smtClean="0"/>
              <a:t>x</a:t>
            </a:r>
            <a:r>
              <a:rPr lang="en-US" altLang="ko-KR" baseline="-25000" dirty="0" err="1" smtClean="0"/>
              <a:t>min</a:t>
            </a:r>
            <a:r>
              <a:rPr lang="en-US" altLang="ko-KR" dirty="0" smtClean="0"/>
              <a:t>), f</a:t>
            </a:r>
            <a:r>
              <a:rPr lang="en-US" altLang="ko-KR" baseline="-25000" dirty="0" smtClean="0"/>
              <a:t>n+1</a:t>
            </a:r>
            <a:r>
              <a:rPr lang="en-US" altLang="ko-KR" dirty="0" smtClean="0"/>
              <a:t>(x=</a:t>
            </a:r>
            <a:r>
              <a:rPr lang="en-US" altLang="ko-KR" dirty="0" err="1" smtClean="0"/>
              <a:t>x</a:t>
            </a:r>
            <a:r>
              <a:rPr lang="en-US" altLang="ko-KR" baseline="-25000" dirty="0" err="1" smtClean="0"/>
              <a:t>max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r>
              <a:rPr lang="en-US" altLang="ko-KR" dirty="0" smtClean="0"/>
              <a:t>Calculate f</a:t>
            </a:r>
            <a:r>
              <a:rPr lang="en-US" altLang="ko-KR" baseline="-25000" dirty="0" smtClean="0"/>
              <a:t>n+1</a:t>
            </a:r>
            <a:r>
              <a:rPr lang="en-US" altLang="ko-KR" dirty="0" smtClean="0"/>
              <a:t>(x=</a:t>
            </a:r>
            <a:r>
              <a:rPr lang="en-US" altLang="ko-KR" dirty="0" err="1" smtClean="0"/>
              <a:t>x</a:t>
            </a:r>
            <a:r>
              <a:rPr lang="en-US" altLang="ko-KR" baseline="-25000" dirty="0" err="1" smtClean="0"/>
              <a:t>min</a:t>
            </a:r>
            <a:r>
              <a:rPr lang="en-US" altLang="ko-KR" dirty="0" smtClean="0"/>
              <a:t>) for all x.</a:t>
            </a:r>
          </a:p>
          <a:p>
            <a:pPr lvl="1"/>
            <a:r>
              <a:rPr lang="en-US" altLang="ko-KR" dirty="0" smtClean="0"/>
              <a:t>Set </a:t>
            </a:r>
            <a:r>
              <a:rPr lang="en-US" altLang="ko-KR" dirty="0"/>
              <a:t>f</a:t>
            </a:r>
            <a:r>
              <a:rPr lang="en-US" altLang="ko-KR" baseline="-25000" dirty="0"/>
              <a:t>n-1</a:t>
            </a:r>
            <a:r>
              <a:rPr lang="en-US" altLang="ko-KR" dirty="0"/>
              <a:t> </a:t>
            </a:r>
            <a:r>
              <a:rPr lang="en-US" altLang="ko-KR" dirty="0" smtClean="0"/>
              <a:t>= </a:t>
            </a:r>
            <a:r>
              <a:rPr lang="en-US" altLang="ko-KR" dirty="0" err="1"/>
              <a:t>f</a:t>
            </a:r>
            <a:r>
              <a:rPr lang="en-US" altLang="ko-KR" baseline="-25000" dirty="0" err="1"/>
              <a:t>n</a:t>
            </a:r>
            <a:r>
              <a:rPr lang="en-US" altLang="ko-KR" baseline="-25000" dirty="0"/>
              <a:t> </a:t>
            </a:r>
            <a:r>
              <a:rPr lang="en-US" altLang="ko-KR" dirty="0" smtClean="0"/>
              <a:t>and </a:t>
            </a:r>
            <a:r>
              <a:rPr lang="en-US" altLang="ko-KR" dirty="0" err="1"/>
              <a:t>f</a:t>
            </a:r>
            <a:r>
              <a:rPr lang="en-US" altLang="ko-KR" baseline="-25000" dirty="0" err="1"/>
              <a:t>n</a:t>
            </a:r>
            <a:r>
              <a:rPr lang="en-US" altLang="ko-KR" baseline="-25000" dirty="0" smtClean="0"/>
              <a:t> </a:t>
            </a:r>
            <a:r>
              <a:rPr lang="en-US" altLang="ko-KR" dirty="0" smtClean="0"/>
              <a:t>= f</a:t>
            </a:r>
            <a:r>
              <a:rPr lang="en-US" altLang="ko-KR" baseline="-25000" dirty="0" smtClean="0"/>
              <a:t>n+1 </a:t>
            </a:r>
            <a:r>
              <a:rPr lang="en-US" altLang="ko-KR" dirty="0" smtClean="0"/>
              <a:t>to go forward.</a:t>
            </a:r>
            <a:endParaRPr lang="ko-KR" altLang="en-US" dirty="0"/>
          </a:p>
          <a:p>
            <a:r>
              <a:rPr lang="en-US" altLang="ko-KR" dirty="0" smtClean="0"/>
              <a:t>Store results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965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757086" cy="1183589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Circuit equation “</a:t>
            </a:r>
            <a:r>
              <a:rPr lang="en-US" altLang="ko-KR" dirty="0" err="1" smtClean="0"/>
              <a:t>DEcircuit</a:t>
            </a:r>
            <a:r>
              <a:rPr lang="en-US" altLang="ko-KR" dirty="0" smtClean="0"/>
              <a:t>”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90688"/>
                <a:ext cx="11106873" cy="4486276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20000"/>
                  </a:lnSpc>
                </a:pPr>
                <a:r>
                  <a:rPr lang="en-US" altLang="ko-KR" b="0" dirty="0" smtClean="0"/>
                  <a:t>Numerically, solve DE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b="0" dirty="0" smtClean="0"/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𝐿𝐶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𝐿𝐶</m:t>
                          </m:r>
                        </m:den>
                      </m:f>
                    </m:oMath>
                  </m:oMathPara>
                </a14:m>
                <a:endParaRPr lang="en-US" altLang="ko-KR" b="0" dirty="0" smtClean="0"/>
              </a:p>
              <a:p>
                <a:pPr lvl="2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48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𝑣𝑜𝑙𝑡𝑠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altLang="ko-KR" b="0" dirty="0" smtClean="0"/>
              </a:p>
              <a:p>
                <a:pPr lvl="2">
                  <a:lnSpc>
                    <a:spcPct val="120000"/>
                  </a:lnSpc>
                </a:pPr>
                <a:r>
                  <a:rPr lang="en-US" altLang="ko-KR" dirty="0" smtClean="0"/>
                  <a:t>R </a:t>
                </a:r>
                <a:r>
                  <a:rPr lang="en-US" altLang="ko-KR" dirty="0"/>
                  <a:t>= </a:t>
                </a:r>
                <a:r>
                  <a:rPr lang="en-US" altLang="ko-KR" dirty="0" smtClean="0"/>
                  <a:t>280</a:t>
                </a:r>
                <a:r>
                  <a:rPr lang="el-GR" altLang="ko-KR" dirty="0" smtClean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Ω</a:t>
                </a:r>
                <a:r>
                  <a:rPr lang="en-US" altLang="ko-KR" dirty="0"/>
                  <a:t>, L = </a:t>
                </a:r>
                <a:r>
                  <a:rPr lang="en-US" altLang="ko-KR" dirty="0" smtClean="0"/>
                  <a:t>100mH</a:t>
                </a:r>
                <a:r>
                  <a:rPr lang="en-US" altLang="ko-KR" dirty="0"/>
                  <a:t>, C = </a:t>
                </a:r>
                <a:r>
                  <a:rPr lang="en-US" altLang="ko-KR" dirty="0" smtClean="0"/>
                  <a:t>0.4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dirty="0" smtClean="0"/>
                  <a:t>F</a:t>
                </a:r>
              </a:p>
              <a:p>
                <a:pPr lvl="2">
                  <a:lnSpc>
                    <a:spcPct val="120000"/>
                  </a:lnSpc>
                </a:pPr>
                <a:r>
                  <a:rPr lang="en-US" altLang="ko-KR" dirty="0" smtClean="0"/>
                  <a:t>No energy in the capacitor at t&lt;0.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(0)=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ko-KR" dirty="0"/>
              </a:p>
              <a:p>
                <a:pPr lvl="1">
                  <a:lnSpc>
                    <a:spcPct val="120000"/>
                  </a:lnSpc>
                </a:pPr>
                <a:r>
                  <a:rPr lang="en-US" altLang="ko-KR" dirty="0" smtClean="0"/>
                  <a:t>Analytic solution 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)=(48−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−1400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(48</m:t>
                          </m:r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4800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+14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4800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)), 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altLang="ko-KR" dirty="0"/>
              </a:p>
              <a:p>
                <a:pPr lvl="1">
                  <a:lnSpc>
                    <a:spcPct val="120000"/>
                  </a:lnSpc>
                </a:pPr>
                <a:r>
                  <a:rPr lang="en-US" altLang="ko-KR" dirty="0" smtClean="0"/>
                  <a:t>No boundary condition since 1D DE(no x).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90688"/>
                <a:ext cx="11106873" cy="4486276"/>
              </a:xfrm>
              <a:blipFill rotWithShape="0">
                <a:blip r:embed="rId2"/>
                <a:stretch>
                  <a:fillRect t="-4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그룹 15"/>
          <p:cNvGrpSpPr/>
          <p:nvPr/>
        </p:nvGrpSpPr>
        <p:grpSpPr>
          <a:xfrm>
            <a:off x="8119223" y="730856"/>
            <a:ext cx="2886219" cy="2805314"/>
            <a:chOff x="7373073" y="665019"/>
            <a:chExt cx="2886219" cy="2805314"/>
          </a:xfrm>
        </p:grpSpPr>
        <p:pic>
          <p:nvPicPr>
            <p:cNvPr id="6" name="Picture 2" descr="RCL series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3073" y="766907"/>
              <a:ext cx="2886219" cy="27034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/>
            <p:cNvSpPr/>
            <p:nvPr/>
          </p:nvSpPr>
          <p:spPr>
            <a:xfrm>
              <a:off x="7917873" y="766907"/>
              <a:ext cx="304800" cy="260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7841673" y="836177"/>
              <a:ext cx="138545" cy="1305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8188033" y="843102"/>
              <a:ext cx="138545" cy="1305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화살표 연결선 11"/>
            <p:cNvCxnSpPr>
              <a:stCxn id="9" idx="7"/>
            </p:cNvCxnSpPr>
            <p:nvPr/>
          </p:nvCxnSpPr>
          <p:spPr>
            <a:xfrm flipV="1">
              <a:off x="7959929" y="665019"/>
              <a:ext cx="262744" cy="19026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원호 13"/>
            <p:cNvSpPr/>
            <p:nvPr/>
          </p:nvSpPr>
          <p:spPr>
            <a:xfrm>
              <a:off x="7764176" y="719201"/>
              <a:ext cx="404868" cy="486022"/>
            </a:xfrm>
            <a:prstGeom prst="arc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직사각형 14"/>
                <p:cNvSpPr/>
                <p:nvPr/>
              </p:nvSpPr>
              <p:spPr>
                <a:xfrm>
                  <a:off x="7841673" y="1625295"/>
                  <a:ext cx="116660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=4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5" name="직사각형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1673" y="1625295"/>
                  <a:ext cx="1166601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/>
                <p:cNvSpPr/>
                <p:nvPr/>
              </p:nvSpPr>
              <p:spPr>
                <a:xfrm>
                  <a:off x="7674004" y="931483"/>
                  <a:ext cx="82586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ko-KR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  <m:r>
                          <a:rPr lang="en-US" altLang="ko-K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ko-KR" alt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직사각형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4004" y="931483"/>
                  <a:ext cx="825867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1398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27911" y="1960606"/>
            <a:ext cx="7339655" cy="3629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모서리가 둥근 직사각형 9"/>
          <p:cNvSpPr/>
          <p:nvPr/>
        </p:nvSpPr>
        <p:spPr>
          <a:xfrm>
            <a:off x="7508789" y="3241589"/>
            <a:ext cx="4213653" cy="64667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301946" y="1400432"/>
            <a:ext cx="2850292" cy="59312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Implementation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 noChangeAspect="1"/>
          </p:cNvGraphicFramePr>
          <p:nvPr>
            <p:ph idx="1"/>
          </p:nvPr>
        </p:nvGraphicFramePr>
        <p:xfrm>
          <a:off x="6390847" y="1466491"/>
          <a:ext cx="2753154" cy="55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수식" r:id="rId4" imgW="1396800" imgH="279360" progId="Equation.3">
                  <p:embed/>
                </p:oleObj>
              </mc:Choice>
              <mc:Fallback>
                <p:oleObj name="수식" r:id="rId4" imgW="1396800" imgH="279360" progId="Equation.3">
                  <p:embed/>
                  <p:pic>
                    <p:nvPicPr>
                      <p:cNvPr id="0" name="내용 개체 틀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0847" y="1466491"/>
                        <a:ext cx="2753154" cy="550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직선 화살표 연결선 6"/>
          <p:cNvCxnSpPr/>
          <p:nvPr/>
        </p:nvCxnSpPr>
        <p:spPr>
          <a:xfrm rot="16200000" flipH="1">
            <a:off x="7463482" y="2356021"/>
            <a:ext cx="733167" cy="1235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개체 7"/>
          <p:cNvGraphicFramePr>
            <a:graphicFrameLocks noChangeAspect="1"/>
          </p:cNvGraphicFramePr>
          <p:nvPr/>
        </p:nvGraphicFramePr>
        <p:xfrm>
          <a:off x="7572288" y="3270422"/>
          <a:ext cx="4157811" cy="625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수식" r:id="rId6" imgW="2616120" imgH="393480" progId="Equation.3">
                  <p:embed/>
                </p:oleObj>
              </mc:Choice>
              <mc:Fallback>
                <p:oleObj name="수식" r:id="rId6" imgW="2616120" imgH="39348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2288" y="3270422"/>
                        <a:ext cx="4157811" cy="6256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4" name="차트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9926675"/>
              </p:ext>
            </p:extLst>
          </p:nvPr>
        </p:nvGraphicFramePr>
        <p:xfrm>
          <a:off x="933899" y="733098"/>
          <a:ext cx="10097814" cy="54438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" name="녹화_2019_11_11_12_43_01_61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52825" y="2776119"/>
            <a:ext cx="3974587" cy="2577933"/>
          </a:xfrm>
        </p:spPr>
      </p:pic>
    </p:spTree>
    <p:extLst>
      <p:ext uri="{BB962C8B-B14F-4D97-AF65-F5344CB8AC3E}">
        <p14:creationId xmlns:p14="http://schemas.microsoft.com/office/powerpoint/2010/main" val="40388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Wave equation </a:t>
            </a:r>
            <a:endParaRPr lang="ko-KR" altLang="en-US" dirty="0"/>
          </a:p>
        </p:txBody>
      </p:sp>
      <p:pic>
        <p:nvPicPr>
          <p:cNvPr id="5" name="wav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21505" y="1373588"/>
            <a:ext cx="5558588" cy="473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1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2nd order differential </a:t>
            </a:r>
            <a:r>
              <a:rPr lang="en-US" altLang="ko-KR" dirty="0" smtClean="0"/>
              <a:t>equations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Wave equation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618" y="2762670"/>
            <a:ext cx="4434731" cy="3079344"/>
          </a:xfrm>
          <a:prstGeom prst="rect">
            <a:avLst/>
          </a:prstGeom>
        </p:spPr>
      </p:pic>
      <p:pic>
        <p:nvPicPr>
          <p:cNvPr id="2050" name="Picture 2" descr="wave equation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813" y="1433513"/>
            <a:ext cx="5705475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92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2060</TotalTime>
  <Words>266</Words>
  <Application>Microsoft Office PowerPoint</Application>
  <PresentationFormat>와이드스크린</PresentationFormat>
  <Paragraphs>124</Paragraphs>
  <Slides>24</Slides>
  <Notes>0</Notes>
  <HiddenSlides>0</HiddenSlides>
  <MMClips>5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맑은 고딕</vt:lpstr>
      <vt:lpstr>Arial</vt:lpstr>
      <vt:lpstr>Calibri Light</vt:lpstr>
      <vt:lpstr>Cambria Math</vt:lpstr>
      <vt:lpstr>Verdana</vt:lpstr>
      <vt:lpstr>Wingdings</vt:lpstr>
      <vt:lpstr>Office 테마</vt:lpstr>
      <vt:lpstr>수식</vt:lpstr>
      <vt:lpstr>Differential equation  - 2nd order differential equation - 2D differential equations  - Taylor series</vt:lpstr>
      <vt:lpstr>The 2nd order differential equation</vt:lpstr>
      <vt:lpstr>Numerical expression of 2nd order DE</vt:lpstr>
      <vt:lpstr>Procedure for numerical solution</vt:lpstr>
      <vt:lpstr>Circuit equation “DEcircuit” </vt:lpstr>
      <vt:lpstr>Implementation</vt:lpstr>
      <vt:lpstr>PowerPoint 프레젠테이션</vt:lpstr>
      <vt:lpstr>Wave equation </vt:lpstr>
      <vt:lpstr>2D 2nd order differential equations</vt:lpstr>
      <vt:lpstr>Wave equation “DEwave”</vt:lpstr>
      <vt:lpstr>Heat transfer equation</vt:lpstr>
      <vt:lpstr>Laplacian ∇^2=∆</vt:lpstr>
      <vt:lpstr>Ex) Heat equation</vt:lpstr>
      <vt:lpstr>Ex) Heat equation: 3D DE (x, y, t)</vt:lpstr>
      <vt:lpstr>Assignment: EM wave antenna </vt:lpstr>
      <vt:lpstr>PowerPoint 프레젠테이션</vt:lpstr>
      <vt:lpstr>PowerPoint 프레젠테이션</vt:lpstr>
      <vt:lpstr>Taylor series  For more accurate solution</vt:lpstr>
      <vt:lpstr>Taylor’s formula</vt:lpstr>
      <vt:lpstr>Taylor’s formula: Ex) e^x=1+x+x^2/2+…</vt:lpstr>
      <vt:lpstr>2nd Order Differential Equation</vt:lpstr>
      <vt:lpstr>2nd DE: Example</vt:lpstr>
      <vt:lpstr>1st order Runge-Kutta</vt:lpstr>
      <vt:lpstr>2nd order Runge-Kutta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suh</dc:creator>
  <cp:lastModifiedBy>Suh Doug young</cp:lastModifiedBy>
  <cp:revision>77</cp:revision>
  <cp:lastPrinted>2019-11-11T03:49:12Z</cp:lastPrinted>
  <dcterms:created xsi:type="dcterms:W3CDTF">2019-03-25T01:54:54Z</dcterms:created>
  <dcterms:modified xsi:type="dcterms:W3CDTF">2019-11-12T11:11:10Z</dcterms:modified>
</cp:coreProperties>
</file>